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9144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085230"/>
            <a:ext cx="9144000" cy="177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99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5063" y="1440815"/>
            <a:ext cx="7373873" cy="39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21C7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21C7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rgbClr val="21C7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183" y="1583690"/>
            <a:ext cx="8231632" cy="39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rgbClr val="21C7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57854" y="1837944"/>
            <a:ext cx="4552315" cy="4438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eniumgas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2.jp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.jp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8.png"/><Relationship Id="rId21" Type="http://schemas.openxmlformats.org/officeDocument/2006/relationships/image" Target="../media/image175.png"/><Relationship Id="rId7" Type="http://schemas.openxmlformats.org/officeDocument/2006/relationships/image" Target="../media/image161.jpg"/><Relationship Id="rId12" Type="http://schemas.openxmlformats.org/officeDocument/2006/relationships/image" Target="../media/image166.png"/><Relationship Id="rId17" Type="http://schemas.openxmlformats.org/officeDocument/2006/relationships/image" Target="../media/image171.jpg"/><Relationship Id="rId2" Type="http://schemas.openxmlformats.org/officeDocument/2006/relationships/image" Target="../media/image157.jp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2.jp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3.jpg"/><Relationship Id="rId4" Type="http://schemas.openxmlformats.org/officeDocument/2006/relationships/image" Target="../media/image159.png"/><Relationship Id="rId9" Type="http://schemas.openxmlformats.org/officeDocument/2006/relationships/image" Target="../media/image163.jpg"/><Relationship Id="rId1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tera.mileniumgas@gmail.com" TargetMode="External"/><Relationship Id="rId5" Type="http://schemas.openxmlformats.org/officeDocument/2006/relationships/hyperlink" Target="mailto:Johanna.alvarado@mileniumgas.com" TargetMode="External"/><Relationship Id="rId4" Type="http://schemas.openxmlformats.org/officeDocument/2006/relationships/hyperlink" Target="mailto:servicioalcliente@mileniumgas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0574" y="2019046"/>
            <a:ext cx="666623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u="none" spc="150" dirty="0">
                <a:solidFill>
                  <a:srgbClr val="375F92"/>
                </a:solidFill>
              </a:rPr>
              <a:t>PRESENTACION </a:t>
            </a:r>
            <a:r>
              <a:rPr sz="3600" u="none" spc="100" dirty="0">
                <a:solidFill>
                  <a:srgbClr val="375F92"/>
                </a:solidFill>
              </a:rPr>
              <a:t>DE LA</a:t>
            </a:r>
            <a:r>
              <a:rPr sz="3600" u="none" spc="785" dirty="0">
                <a:solidFill>
                  <a:srgbClr val="375F92"/>
                </a:solidFill>
              </a:rPr>
              <a:t> </a:t>
            </a:r>
            <a:r>
              <a:rPr sz="3600" u="none" spc="155" dirty="0">
                <a:solidFill>
                  <a:srgbClr val="375F92"/>
                </a:solidFill>
              </a:rPr>
              <a:t>EMPRESA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270761" y="2913507"/>
            <a:ext cx="6602095" cy="209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8665" marR="740410" algn="ctr">
              <a:lnSpc>
                <a:spcPct val="100000"/>
              </a:lnSpc>
            </a:pP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Sede </a:t>
            </a:r>
            <a:r>
              <a:rPr sz="2900" b="1" spc="-5" dirty="0">
                <a:solidFill>
                  <a:srgbClr val="375F92"/>
                </a:solidFill>
                <a:latin typeface="Calibri"/>
                <a:cs typeface="Calibri"/>
              </a:rPr>
              <a:t>Principal: Calle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35 </a:t>
            </a:r>
            <a:r>
              <a:rPr sz="2900" b="1" spc="-5" dirty="0">
                <a:solidFill>
                  <a:srgbClr val="375F92"/>
                </a:solidFill>
                <a:latin typeface="Calibri"/>
                <a:cs typeface="Calibri"/>
              </a:rPr>
              <a:t>No.</a:t>
            </a:r>
            <a:r>
              <a:rPr sz="2900" b="1" spc="-80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11-10  </a:t>
            </a:r>
            <a:r>
              <a:rPr sz="2900" b="1" spc="-90" dirty="0">
                <a:solidFill>
                  <a:srgbClr val="375F92"/>
                </a:solidFill>
                <a:latin typeface="Calibri"/>
                <a:cs typeface="Calibri"/>
              </a:rPr>
              <a:t>Av. </a:t>
            </a:r>
            <a:r>
              <a:rPr sz="2900" b="1" spc="-10" dirty="0">
                <a:solidFill>
                  <a:srgbClr val="375F92"/>
                </a:solidFill>
                <a:latin typeface="Calibri"/>
                <a:cs typeface="Calibri"/>
              </a:rPr>
              <a:t>Catama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Barrio </a:t>
            </a:r>
            <a:r>
              <a:rPr sz="2900" b="1" spc="-5" dirty="0">
                <a:solidFill>
                  <a:srgbClr val="375F92"/>
                </a:solidFill>
                <a:latin typeface="Calibri"/>
                <a:cs typeface="Calibri"/>
              </a:rPr>
              <a:t>Camino</a:t>
            </a:r>
            <a:r>
              <a:rPr sz="2900" b="1" spc="-2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900" b="1" spc="-15" dirty="0">
                <a:solidFill>
                  <a:srgbClr val="375F92"/>
                </a:solidFill>
                <a:latin typeface="Calibri"/>
                <a:cs typeface="Calibri"/>
              </a:rPr>
              <a:t>Real</a:t>
            </a:r>
            <a:endParaRPr sz="29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900" b="1" spc="-10" dirty="0">
                <a:solidFill>
                  <a:srgbClr val="375F92"/>
                </a:solidFill>
                <a:latin typeface="Calibri"/>
                <a:cs typeface="Calibri"/>
              </a:rPr>
              <a:t>“Estación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de Servicio </a:t>
            </a:r>
            <a:r>
              <a:rPr sz="2900" b="1" spc="-5" dirty="0">
                <a:solidFill>
                  <a:srgbClr val="375F92"/>
                </a:solidFill>
                <a:latin typeface="Calibri"/>
                <a:cs typeface="Calibri"/>
              </a:rPr>
              <a:t>Mileniumgas</a:t>
            </a:r>
            <a:r>
              <a:rPr sz="2900" b="1" spc="-5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900" b="1" spc="-15" dirty="0">
                <a:solidFill>
                  <a:srgbClr val="375F92"/>
                </a:solidFill>
                <a:latin typeface="Calibri"/>
                <a:cs typeface="Calibri"/>
              </a:rPr>
              <a:t>Pavitos”  </a:t>
            </a:r>
            <a:r>
              <a:rPr sz="2900" b="1" spc="-10" dirty="0">
                <a:solidFill>
                  <a:srgbClr val="375F92"/>
                </a:solidFill>
                <a:latin typeface="Calibri"/>
                <a:cs typeface="Calibri"/>
              </a:rPr>
              <a:t>Villavicencio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– </a:t>
            </a:r>
            <a:r>
              <a:rPr sz="2900" b="1" spc="-10" dirty="0">
                <a:solidFill>
                  <a:srgbClr val="375F92"/>
                </a:solidFill>
                <a:latin typeface="Calibri"/>
                <a:cs typeface="Calibri"/>
              </a:rPr>
              <a:t>Meta </a:t>
            </a:r>
            <a:r>
              <a:rPr sz="2900" b="1" dirty="0">
                <a:solidFill>
                  <a:srgbClr val="375F92"/>
                </a:solidFill>
                <a:latin typeface="Calibri"/>
                <a:cs typeface="Calibri"/>
              </a:rPr>
              <a:t>-</a:t>
            </a:r>
            <a:r>
              <a:rPr sz="2900" b="1" spc="-3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900" b="1" spc="-5" dirty="0">
                <a:solidFill>
                  <a:srgbClr val="375F92"/>
                </a:solidFill>
                <a:latin typeface="Calibri"/>
                <a:cs typeface="Calibri"/>
              </a:rPr>
              <a:t>Colombia</a:t>
            </a:r>
            <a:endParaRPr sz="2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2100" b="1" spc="-30" dirty="0">
                <a:solidFill>
                  <a:srgbClr val="375F92"/>
                </a:solidFill>
                <a:latin typeface="Calibri"/>
                <a:cs typeface="Calibri"/>
              </a:rPr>
              <a:t>Teléfono: </a:t>
            </a:r>
            <a:r>
              <a:rPr sz="2100" b="1" dirty="0">
                <a:solidFill>
                  <a:srgbClr val="375F92"/>
                </a:solidFill>
                <a:latin typeface="Calibri"/>
                <a:cs typeface="Calibri"/>
              </a:rPr>
              <a:t>57 (8) 665 10</a:t>
            </a:r>
            <a:r>
              <a:rPr sz="2100" b="1" spc="-120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375F92"/>
                </a:solidFill>
                <a:latin typeface="Calibri"/>
                <a:cs typeface="Calibri"/>
              </a:rPr>
              <a:t>13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4625" y="5357825"/>
            <a:ext cx="3943350" cy="390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393179"/>
            <a:ext cx="9144000" cy="111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0" y="6415113"/>
            <a:ext cx="9169400" cy="162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50083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96436" y="5747003"/>
            <a:ext cx="22574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10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ww</a:t>
            </a:r>
            <a:r>
              <a:rPr sz="1800" b="1" spc="-105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w</a:t>
            </a:r>
            <a:r>
              <a:rPr sz="1800" b="1" spc="-5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.mil</a:t>
            </a:r>
            <a:r>
              <a:rPr sz="1800" b="1" spc="5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800" b="1" spc="-10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n</a:t>
            </a:r>
            <a:r>
              <a:rPr sz="1800" b="1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ium</a:t>
            </a:r>
            <a:r>
              <a:rPr sz="1800" b="1" spc="-45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g</a:t>
            </a:r>
            <a:r>
              <a:rPr sz="1800" b="1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as</a:t>
            </a:r>
            <a:r>
              <a:rPr sz="1800" b="1" spc="-15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.</a:t>
            </a:r>
            <a:r>
              <a:rPr sz="1800" b="1" spc="-10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co</a:t>
            </a:r>
            <a:r>
              <a:rPr sz="1800" b="1" dirty="0">
                <a:solidFill>
                  <a:srgbClr val="47DFD9"/>
                </a:solidFill>
                <a:latin typeface="Calibri"/>
                <a:cs typeface="Calibri"/>
                <a:hlinkClick r:id="rId6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3529584" y="3360420"/>
            <a:ext cx="1700784" cy="1074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1750" y="3663822"/>
            <a:ext cx="108013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marR="5080" indent="-358140">
              <a:lnSpc>
                <a:spcPts val="1639"/>
              </a:lnSpc>
            </a:pPr>
            <a:r>
              <a:rPr sz="1500" b="1" spc="-15" dirty="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sz="15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Movilgas  </a:t>
            </a:r>
            <a:r>
              <a:rPr sz="1500" b="1" spc="-15" dirty="0">
                <a:solidFill>
                  <a:srgbClr val="FFFFFF"/>
                </a:solidFill>
                <a:latin typeface="Calibri"/>
                <a:cs typeface="Calibri"/>
              </a:rPr>
              <a:t>Ltda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3903" y="4393691"/>
            <a:ext cx="557784" cy="1252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6683" y="5289803"/>
            <a:ext cx="1476756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68802" y="5381244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845" marR="5080" indent="-27178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9423" y="4247388"/>
            <a:ext cx="1568196" cy="118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055" y="5042915"/>
            <a:ext cx="1504188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85873" y="5131053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770" marR="5080" indent="-306705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Catama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9263" y="4009644"/>
            <a:ext cx="2592324" cy="9372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2043" y="4539996"/>
            <a:ext cx="1376171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428" y="4630801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marR="5080" indent="-31750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Pavitos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659" y="3794759"/>
            <a:ext cx="2770631" cy="438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826764"/>
            <a:ext cx="1545336" cy="566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7670" y="3916426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Esperezanza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9555" y="3131820"/>
            <a:ext cx="2510027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752" y="2971800"/>
            <a:ext cx="1559052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2541" y="3058667"/>
            <a:ext cx="122555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 MileniumGas  Señora</a:t>
            </a:r>
            <a:r>
              <a:rPr sz="1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Villaviencio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73935" y="2427732"/>
            <a:ext cx="1952243" cy="1193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9555" y="2253995"/>
            <a:ext cx="1687068" cy="571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04289" y="2344166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88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Galarza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83864" y="2313432"/>
            <a:ext cx="722376" cy="1115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2635" y="2112264"/>
            <a:ext cx="1591056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43554" y="2201291"/>
            <a:ext cx="111696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075" marR="5080" indent="-33401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Jordán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40579" y="2235707"/>
            <a:ext cx="909827" cy="12024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63440" y="2039111"/>
            <a:ext cx="1554480" cy="571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84165" y="2111628"/>
            <a:ext cx="111569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55794" y="2279269"/>
            <a:ext cx="9709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Neiva</a:t>
            </a:r>
            <a:r>
              <a:rPr sz="1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Principal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56632" y="2281427"/>
            <a:ext cx="2272284" cy="13395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78523" y="2112264"/>
            <a:ext cx="1559052" cy="5669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614286" y="2201291"/>
            <a:ext cx="126238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 marR="5080" indent="-37211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 MileniumGas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 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Carmen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25796" y="2990088"/>
            <a:ext cx="2688336" cy="8458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50023" y="2825495"/>
            <a:ext cx="1595627" cy="5715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218933" y="2916047"/>
            <a:ext cx="126238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145" marR="5080" indent="-38608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 MileniumGas</a:t>
            </a:r>
            <a:r>
              <a:rPr sz="12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 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caporal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85232" y="3666744"/>
            <a:ext cx="2871216" cy="3657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38059" y="3506723"/>
            <a:ext cx="1527048" cy="5623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547864" y="3594861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9245" marR="5080" indent="-29718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Calle</a:t>
            </a:r>
            <a:r>
              <a:rPr sz="12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7800" y="4046220"/>
            <a:ext cx="2578607" cy="859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80859" y="4434840"/>
            <a:ext cx="1696211" cy="5669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176007" y="4505197"/>
            <a:ext cx="111569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</a:t>
            </a:r>
            <a:endParaRPr sz="1200">
              <a:latin typeface="Calibri"/>
              <a:cs typeface="Calibri"/>
            </a:endParaRPr>
          </a:p>
          <a:p>
            <a:pPr marL="635" algn="ctr">
              <a:lnSpc>
                <a:spcPts val="1380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Kennedy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01767" y="4224528"/>
            <a:ext cx="2016251" cy="13533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04203" y="5184647"/>
            <a:ext cx="1463040" cy="5669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79590" y="5273928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" marR="5080" indent="-245745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Colombia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13147" y="4375403"/>
            <a:ext cx="932688" cy="13258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45735" y="5326379"/>
            <a:ext cx="1376172" cy="562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879085" y="5416930"/>
            <a:ext cx="11156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marR="5080" indent="-195580">
              <a:lnSpc>
                <a:spcPts val="132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MileniumGas  La</a:t>
            </a:r>
            <a:r>
              <a:rPr sz="1200" b="1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Victoria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5" name="object 5"/>
          <p:cNvSpPr/>
          <p:nvPr/>
        </p:nvSpPr>
        <p:spPr>
          <a:xfrm>
            <a:off x="2948939" y="3543300"/>
            <a:ext cx="2423160" cy="1110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1021" y="3755771"/>
            <a:ext cx="1621155" cy="63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9240">
              <a:lnSpc>
                <a:spcPts val="2430"/>
              </a:lnSpc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Aliados a 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Movilgas</a:t>
            </a:r>
            <a:r>
              <a:rPr sz="22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Ltda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41647" y="4594859"/>
            <a:ext cx="553212" cy="882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6432" y="4914900"/>
            <a:ext cx="1915667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055" y="4238244"/>
            <a:ext cx="160934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519" y="4430267"/>
            <a:ext cx="1911095" cy="9692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2004" y="4650359"/>
            <a:ext cx="4301490" cy="974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marR="2732405" indent="-195580">
              <a:lnSpc>
                <a:spcPts val="1860"/>
              </a:lnSpc>
            </a:pP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7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MileniumGas 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Neiva</a:t>
            </a:r>
            <a:r>
              <a:rPr sz="17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Centro</a:t>
            </a:r>
            <a:endParaRPr sz="1700">
              <a:latin typeface="Calibri"/>
              <a:cs typeface="Calibri"/>
            </a:endParaRPr>
          </a:p>
          <a:p>
            <a:pPr marL="3143885" marR="5080" indent="-403860">
              <a:lnSpc>
                <a:spcPts val="1860"/>
              </a:lnSpc>
              <a:spcBef>
                <a:spcPts val="80"/>
              </a:spcBef>
            </a:pP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7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MileniumGas  El</a:t>
            </a:r>
            <a:r>
              <a:rPr sz="17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Jardín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95044" y="3273552"/>
            <a:ext cx="1623059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636" y="2971800"/>
            <a:ext cx="2121408" cy="969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21023" y="2519172"/>
            <a:ext cx="621791" cy="1074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7500" y="2116835"/>
            <a:ext cx="1892807" cy="969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3495" y="2333497"/>
            <a:ext cx="3576320" cy="134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2865" marR="5080" indent="-143510">
              <a:lnSpc>
                <a:spcPts val="1860"/>
              </a:lnSpc>
            </a:pP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7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Señorita 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Casanare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R="1994535" algn="ctr">
              <a:lnSpc>
                <a:spcPts val="1950"/>
              </a:lnSpc>
            </a:pP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7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MileniumGas</a:t>
            </a:r>
            <a:endParaRPr sz="1700">
              <a:latin typeface="Calibri"/>
              <a:cs typeface="Calibri"/>
            </a:endParaRPr>
          </a:p>
          <a:p>
            <a:pPr marR="1994535" algn="ctr">
              <a:lnSpc>
                <a:spcPts val="1950"/>
              </a:lnSpc>
            </a:pPr>
            <a:r>
              <a:rPr sz="1700" b="1" spc="-15" dirty="0">
                <a:solidFill>
                  <a:srgbClr val="FFFFFF"/>
                </a:solidFill>
                <a:latin typeface="Calibri"/>
                <a:cs typeface="Calibri"/>
              </a:rPr>
              <a:t>Carrera</a:t>
            </a:r>
            <a:r>
              <a:rPr sz="17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24044" y="2546604"/>
            <a:ext cx="1851659" cy="1234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91555" y="2112264"/>
            <a:ext cx="2144268" cy="11978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8676" y="3694176"/>
            <a:ext cx="2107692" cy="566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7940" y="3396996"/>
            <a:ext cx="2075688" cy="9692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80986" y="3708400"/>
            <a:ext cx="107696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Eds</a:t>
            </a:r>
            <a:r>
              <a:rPr sz="17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Cusiana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74920" y="4302252"/>
            <a:ext cx="1997964" cy="10835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3288" y="4494276"/>
            <a:ext cx="2491740" cy="1435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5965" y="2186940"/>
            <a:ext cx="8346440" cy="319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Contamos con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una </a:t>
            </a:r>
            <a:r>
              <a:rPr sz="1800" spc="-15" dirty="0">
                <a:solidFill>
                  <a:srgbClr val="1CA8A0"/>
                </a:solidFill>
                <a:latin typeface="Calibri"/>
                <a:cs typeface="Calibri"/>
              </a:rPr>
              <a:t>excelente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infraestructura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cada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una de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nuestras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EDS, tecnología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punta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personal capacitado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para satisfacer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las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expectativas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quien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nos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visita.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Nuestro  producto cuenta con estándares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calidad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que hace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sentir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nuestros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usuarios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seguros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y 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confiados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un buen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funcionamiento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su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motor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conservación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su</a:t>
            </a:r>
            <a:r>
              <a:rPr sz="1800" spc="55" dirty="0">
                <a:solidFill>
                  <a:srgbClr val="1CA8A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vehículo.</a:t>
            </a:r>
            <a:endParaRPr sz="1800">
              <a:latin typeface="Calibri"/>
              <a:cs typeface="Calibri"/>
            </a:endParaRPr>
          </a:p>
          <a:p>
            <a:pPr marL="83820" marR="3437254" algn="just">
              <a:lnSpc>
                <a:spcPct val="100000"/>
              </a:lnSpc>
              <a:spcBef>
                <a:spcPts val="1385"/>
              </a:spcBef>
            </a:pPr>
            <a:r>
              <a:rPr sz="1800" spc="-25" dirty="0">
                <a:solidFill>
                  <a:srgbClr val="1CA8A0"/>
                </a:solidFill>
                <a:latin typeface="Calibri"/>
                <a:cs typeface="Calibri"/>
              </a:rPr>
              <a:t>Tenemos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a su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disposición dispensadores </a:t>
            </a:r>
            <a:r>
              <a:rPr sz="1800" b="1" spc="-10" dirty="0">
                <a:solidFill>
                  <a:srgbClr val="1CA8A0"/>
                </a:solidFill>
                <a:latin typeface="Calibri"/>
                <a:cs typeface="Calibri"/>
              </a:rPr>
              <a:t>Encore®  </a:t>
            </a:r>
            <a:r>
              <a:rPr sz="1800" b="1" spc="-5" dirty="0">
                <a:solidFill>
                  <a:srgbClr val="1CA8A0"/>
                </a:solidFill>
                <a:latin typeface="Calibri"/>
                <a:cs typeface="Calibri"/>
              </a:rPr>
              <a:t>500 </a:t>
            </a:r>
            <a:r>
              <a:rPr sz="1800" b="1" dirty="0">
                <a:solidFill>
                  <a:srgbClr val="1CA8A0"/>
                </a:solidFill>
                <a:latin typeface="Calibri"/>
                <a:cs typeface="Calibri"/>
              </a:rPr>
              <a:t>S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Alta Entrega,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equipos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última tecnología 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dispensado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combustible, diseñados </a:t>
            </a:r>
            <a:r>
              <a:rPr sz="1800" spc="-15" dirty="0">
                <a:solidFill>
                  <a:srgbClr val="1CA8A0"/>
                </a:solidFill>
                <a:latin typeface="Calibri"/>
                <a:cs typeface="Calibri"/>
              </a:rPr>
              <a:t>para 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superar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las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exigencias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del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mercado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del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retail  petrolero.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Se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destaca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por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su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capacidad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obtener 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rápidos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despachos manteniendo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como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prioridad la  </a:t>
            </a:r>
            <a:r>
              <a:rPr sz="1800" spc="-10" dirty="0">
                <a:solidFill>
                  <a:srgbClr val="1CA8A0"/>
                </a:solidFill>
                <a:latin typeface="Calibri"/>
                <a:cs typeface="Calibri"/>
              </a:rPr>
              <a:t>cantidad </a:t>
            </a:r>
            <a:r>
              <a:rPr sz="1800" spc="-15" dirty="0">
                <a:solidFill>
                  <a:srgbClr val="1CA8A0"/>
                </a:solidFill>
                <a:latin typeface="Calibri"/>
                <a:cs typeface="Calibri"/>
              </a:rPr>
              <a:t>garantizada </a:t>
            </a:r>
            <a:r>
              <a:rPr sz="1800" dirty="0">
                <a:solidFill>
                  <a:srgbClr val="1CA8A0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cada</a:t>
            </a:r>
            <a:r>
              <a:rPr sz="1800" spc="40" dirty="0">
                <a:solidFill>
                  <a:srgbClr val="1CA8A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A8A0"/>
                </a:solidFill>
                <a:latin typeface="Calibri"/>
                <a:cs typeface="Calibri"/>
              </a:rPr>
              <a:t>tanqueo.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86271" y="5990842"/>
            <a:ext cx="1744979" cy="86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0750" y="3429000"/>
            <a:ext cx="1714500" cy="2571750"/>
          </a:xfrm>
          <a:custGeom>
            <a:avLst/>
            <a:gdLst/>
            <a:ahLst/>
            <a:cxnLst/>
            <a:rect l="l" t="t" r="r" b="b"/>
            <a:pathLst>
              <a:path w="1714500" h="2571750">
                <a:moveTo>
                  <a:pt x="1567179" y="0"/>
                </a:moveTo>
                <a:lnTo>
                  <a:pt x="147320" y="0"/>
                </a:lnTo>
                <a:lnTo>
                  <a:pt x="100787" y="7506"/>
                </a:lnTo>
                <a:lnTo>
                  <a:pt x="60350" y="28411"/>
                </a:lnTo>
                <a:lnTo>
                  <a:pt x="28448" y="60295"/>
                </a:lnTo>
                <a:lnTo>
                  <a:pt x="7518" y="100738"/>
                </a:lnTo>
                <a:lnTo>
                  <a:pt x="0" y="147320"/>
                </a:lnTo>
                <a:lnTo>
                  <a:pt x="0" y="2424417"/>
                </a:lnTo>
                <a:lnTo>
                  <a:pt x="7518" y="2470991"/>
                </a:lnTo>
                <a:lnTo>
                  <a:pt x="28447" y="2511439"/>
                </a:lnTo>
                <a:lnTo>
                  <a:pt x="60350" y="2543335"/>
                </a:lnTo>
                <a:lnTo>
                  <a:pt x="100787" y="2564251"/>
                </a:lnTo>
                <a:lnTo>
                  <a:pt x="147320" y="2571762"/>
                </a:lnTo>
                <a:lnTo>
                  <a:pt x="1567179" y="2571762"/>
                </a:lnTo>
                <a:lnTo>
                  <a:pt x="1613761" y="2564251"/>
                </a:lnTo>
                <a:lnTo>
                  <a:pt x="1654204" y="2543335"/>
                </a:lnTo>
                <a:lnTo>
                  <a:pt x="1686088" y="2511439"/>
                </a:lnTo>
                <a:lnTo>
                  <a:pt x="1706993" y="2470991"/>
                </a:lnTo>
                <a:lnTo>
                  <a:pt x="1714500" y="2424417"/>
                </a:lnTo>
                <a:lnTo>
                  <a:pt x="1714500" y="147320"/>
                </a:lnTo>
                <a:lnTo>
                  <a:pt x="1706993" y="100738"/>
                </a:lnTo>
                <a:lnTo>
                  <a:pt x="1686088" y="60295"/>
                </a:lnTo>
                <a:lnTo>
                  <a:pt x="1654204" y="28411"/>
                </a:lnTo>
                <a:lnTo>
                  <a:pt x="1613761" y="7506"/>
                </a:lnTo>
                <a:lnTo>
                  <a:pt x="156717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0750" y="3429000"/>
            <a:ext cx="1714500" cy="2571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9675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84631" y="5490971"/>
            <a:ext cx="4102608" cy="1367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037" y="2500248"/>
            <a:ext cx="4072254" cy="3001010"/>
          </a:xfrm>
          <a:custGeom>
            <a:avLst/>
            <a:gdLst/>
            <a:ahLst/>
            <a:cxnLst/>
            <a:rect l="l" t="t" r="r" b="b"/>
            <a:pathLst>
              <a:path w="4072254" h="3001010">
                <a:moveTo>
                  <a:pt x="3814152" y="0"/>
                </a:moveTo>
                <a:lnTo>
                  <a:pt x="257848" y="0"/>
                </a:lnTo>
                <a:lnTo>
                  <a:pt x="211499" y="4154"/>
                </a:lnTo>
                <a:lnTo>
                  <a:pt x="167876" y="16132"/>
                </a:lnTo>
                <a:lnTo>
                  <a:pt x="127707" y="35207"/>
                </a:lnTo>
                <a:lnTo>
                  <a:pt x="91720" y="60650"/>
                </a:lnTo>
                <a:lnTo>
                  <a:pt x="60642" y="91735"/>
                </a:lnTo>
                <a:lnTo>
                  <a:pt x="35203" y="127733"/>
                </a:lnTo>
                <a:lnTo>
                  <a:pt x="16131" y="167918"/>
                </a:lnTo>
                <a:lnTo>
                  <a:pt x="4154" y="211562"/>
                </a:lnTo>
                <a:lnTo>
                  <a:pt x="0" y="257937"/>
                </a:lnTo>
                <a:lnTo>
                  <a:pt x="0" y="2742565"/>
                </a:lnTo>
                <a:lnTo>
                  <a:pt x="4154" y="2788939"/>
                </a:lnTo>
                <a:lnTo>
                  <a:pt x="16131" y="2832583"/>
                </a:lnTo>
                <a:lnTo>
                  <a:pt x="35203" y="2872768"/>
                </a:lnTo>
                <a:lnTo>
                  <a:pt x="60642" y="2908766"/>
                </a:lnTo>
                <a:lnTo>
                  <a:pt x="91720" y="2939851"/>
                </a:lnTo>
                <a:lnTo>
                  <a:pt x="127707" y="2965294"/>
                </a:lnTo>
                <a:lnTo>
                  <a:pt x="167876" y="2984369"/>
                </a:lnTo>
                <a:lnTo>
                  <a:pt x="211499" y="2996347"/>
                </a:lnTo>
                <a:lnTo>
                  <a:pt x="257848" y="3000502"/>
                </a:lnTo>
                <a:lnTo>
                  <a:pt x="3814152" y="3000502"/>
                </a:lnTo>
                <a:lnTo>
                  <a:pt x="3860489" y="2996347"/>
                </a:lnTo>
                <a:lnTo>
                  <a:pt x="3904104" y="2984369"/>
                </a:lnTo>
                <a:lnTo>
                  <a:pt x="3944266" y="2965294"/>
                </a:lnTo>
                <a:lnTo>
                  <a:pt x="3980249" y="2939851"/>
                </a:lnTo>
                <a:lnTo>
                  <a:pt x="4011323" y="2908766"/>
                </a:lnTo>
                <a:lnTo>
                  <a:pt x="4036760" y="2872768"/>
                </a:lnTo>
                <a:lnTo>
                  <a:pt x="4055831" y="2832583"/>
                </a:lnTo>
                <a:lnTo>
                  <a:pt x="4067808" y="2788939"/>
                </a:lnTo>
                <a:lnTo>
                  <a:pt x="4071962" y="2742565"/>
                </a:lnTo>
                <a:lnTo>
                  <a:pt x="4071962" y="257937"/>
                </a:lnTo>
                <a:lnTo>
                  <a:pt x="4067808" y="211562"/>
                </a:lnTo>
                <a:lnTo>
                  <a:pt x="4055831" y="167918"/>
                </a:lnTo>
                <a:lnTo>
                  <a:pt x="4036760" y="127733"/>
                </a:lnTo>
                <a:lnTo>
                  <a:pt x="4011323" y="91735"/>
                </a:lnTo>
                <a:lnTo>
                  <a:pt x="3980249" y="60650"/>
                </a:lnTo>
                <a:lnTo>
                  <a:pt x="3944266" y="35207"/>
                </a:lnTo>
                <a:lnTo>
                  <a:pt x="3904104" y="16132"/>
                </a:lnTo>
                <a:lnTo>
                  <a:pt x="3860489" y="4154"/>
                </a:lnTo>
                <a:lnTo>
                  <a:pt x="381415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37" y="2500248"/>
            <a:ext cx="4071962" cy="300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759" y="5061203"/>
            <a:ext cx="4085843" cy="1796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2350642"/>
            <a:ext cx="4055745" cy="2721610"/>
          </a:xfrm>
          <a:custGeom>
            <a:avLst/>
            <a:gdLst/>
            <a:ahLst/>
            <a:cxnLst/>
            <a:rect l="l" t="t" r="r" b="b"/>
            <a:pathLst>
              <a:path w="4055745" h="2721610">
                <a:moveTo>
                  <a:pt x="3821429" y="0"/>
                </a:moveTo>
                <a:lnTo>
                  <a:pt x="233934" y="0"/>
                </a:lnTo>
                <a:lnTo>
                  <a:pt x="186799" y="4754"/>
                </a:lnTo>
                <a:lnTo>
                  <a:pt x="142892" y="18389"/>
                </a:lnTo>
                <a:lnTo>
                  <a:pt x="103156" y="39962"/>
                </a:lnTo>
                <a:lnTo>
                  <a:pt x="68532" y="68532"/>
                </a:lnTo>
                <a:lnTo>
                  <a:pt x="39962" y="103156"/>
                </a:lnTo>
                <a:lnTo>
                  <a:pt x="18389" y="142892"/>
                </a:lnTo>
                <a:lnTo>
                  <a:pt x="4754" y="186799"/>
                </a:lnTo>
                <a:lnTo>
                  <a:pt x="0" y="233934"/>
                </a:lnTo>
                <a:lnTo>
                  <a:pt x="0" y="2487549"/>
                </a:lnTo>
                <a:lnTo>
                  <a:pt x="4749" y="2534683"/>
                </a:lnTo>
                <a:lnTo>
                  <a:pt x="18371" y="2578590"/>
                </a:lnTo>
                <a:lnTo>
                  <a:pt x="39929" y="2618326"/>
                </a:lnTo>
                <a:lnTo>
                  <a:pt x="68484" y="2652950"/>
                </a:lnTo>
                <a:lnTo>
                  <a:pt x="103100" y="2681520"/>
                </a:lnTo>
                <a:lnTo>
                  <a:pt x="142839" y="2703093"/>
                </a:lnTo>
                <a:lnTo>
                  <a:pt x="186762" y="2716728"/>
                </a:lnTo>
                <a:lnTo>
                  <a:pt x="233934" y="2721483"/>
                </a:lnTo>
                <a:lnTo>
                  <a:pt x="3821429" y="2721483"/>
                </a:lnTo>
                <a:lnTo>
                  <a:pt x="3868559" y="2716728"/>
                </a:lnTo>
                <a:lnTo>
                  <a:pt x="3912451" y="2703093"/>
                </a:lnTo>
                <a:lnTo>
                  <a:pt x="3952167" y="2681520"/>
                </a:lnTo>
                <a:lnTo>
                  <a:pt x="3986768" y="2652950"/>
                </a:lnTo>
                <a:lnTo>
                  <a:pt x="4015314" y="2618326"/>
                </a:lnTo>
                <a:lnTo>
                  <a:pt x="4036867" y="2578590"/>
                </a:lnTo>
                <a:lnTo>
                  <a:pt x="4050488" y="2534683"/>
                </a:lnTo>
                <a:lnTo>
                  <a:pt x="4055236" y="2487549"/>
                </a:lnTo>
                <a:lnTo>
                  <a:pt x="4055236" y="233934"/>
                </a:lnTo>
                <a:lnTo>
                  <a:pt x="4050488" y="186799"/>
                </a:lnTo>
                <a:lnTo>
                  <a:pt x="4036867" y="142892"/>
                </a:lnTo>
                <a:lnTo>
                  <a:pt x="4015314" y="103156"/>
                </a:lnTo>
                <a:lnTo>
                  <a:pt x="3986768" y="68532"/>
                </a:lnTo>
                <a:lnTo>
                  <a:pt x="3952167" y="39962"/>
                </a:lnTo>
                <a:lnTo>
                  <a:pt x="3912451" y="18389"/>
                </a:lnTo>
                <a:lnTo>
                  <a:pt x="3868559" y="4754"/>
                </a:lnTo>
                <a:lnTo>
                  <a:pt x="382142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350642"/>
            <a:ext cx="4055236" cy="2721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191" y="1955291"/>
            <a:ext cx="16059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379475" y="5274562"/>
            <a:ext cx="4061460" cy="1583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427" y="2214498"/>
            <a:ext cx="4031615" cy="3070225"/>
          </a:xfrm>
          <a:custGeom>
            <a:avLst/>
            <a:gdLst/>
            <a:ahLst/>
            <a:cxnLst/>
            <a:rect l="l" t="t" r="r" b="b"/>
            <a:pathLst>
              <a:path w="4031615" h="3070225">
                <a:moveTo>
                  <a:pt x="3767124" y="0"/>
                </a:moveTo>
                <a:lnTo>
                  <a:pt x="263817" y="0"/>
                </a:lnTo>
                <a:lnTo>
                  <a:pt x="216394" y="4250"/>
                </a:lnTo>
                <a:lnTo>
                  <a:pt x="171760" y="16505"/>
                </a:lnTo>
                <a:lnTo>
                  <a:pt x="130661" y="36020"/>
                </a:lnTo>
                <a:lnTo>
                  <a:pt x="93841" y="62052"/>
                </a:lnTo>
                <a:lnTo>
                  <a:pt x="62044" y="93856"/>
                </a:lnTo>
                <a:lnTo>
                  <a:pt x="36017" y="130687"/>
                </a:lnTo>
                <a:lnTo>
                  <a:pt x="16504" y="171802"/>
                </a:lnTo>
                <a:lnTo>
                  <a:pt x="4250" y="216456"/>
                </a:lnTo>
                <a:lnTo>
                  <a:pt x="0" y="263905"/>
                </a:lnTo>
                <a:lnTo>
                  <a:pt x="0" y="2806065"/>
                </a:lnTo>
                <a:lnTo>
                  <a:pt x="4250" y="2853476"/>
                </a:lnTo>
                <a:lnTo>
                  <a:pt x="16504" y="2898101"/>
                </a:lnTo>
                <a:lnTo>
                  <a:pt x="36017" y="2939193"/>
                </a:lnTo>
                <a:lnTo>
                  <a:pt x="62044" y="2976009"/>
                </a:lnTo>
                <a:lnTo>
                  <a:pt x="93841" y="3007802"/>
                </a:lnTo>
                <a:lnTo>
                  <a:pt x="130661" y="3033827"/>
                </a:lnTo>
                <a:lnTo>
                  <a:pt x="171760" y="3053339"/>
                </a:lnTo>
                <a:lnTo>
                  <a:pt x="216394" y="3065593"/>
                </a:lnTo>
                <a:lnTo>
                  <a:pt x="263817" y="3069844"/>
                </a:lnTo>
                <a:lnTo>
                  <a:pt x="3767124" y="3069844"/>
                </a:lnTo>
                <a:lnTo>
                  <a:pt x="3814574" y="3065593"/>
                </a:lnTo>
                <a:lnTo>
                  <a:pt x="3859228" y="3053339"/>
                </a:lnTo>
                <a:lnTo>
                  <a:pt x="3900343" y="3033827"/>
                </a:lnTo>
                <a:lnTo>
                  <a:pt x="3937174" y="3007802"/>
                </a:lnTo>
                <a:lnTo>
                  <a:pt x="3968978" y="2976009"/>
                </a:lnTo>
                <a:lnTo>
                  <a:pt x="3995009" y="2939193"/>
                </a:lnTo>
                <a:lnTo>
                  <a:pt x="4014525" y="2898101"/>
                </a:lnTo>
                <a:lnTo>
                  <a:pt x="4026780" y="2853476"/>
                </a:lnTo>
                <a:lnTo>
                  <a:pt x="4031030" y="2806065"/>
                </a:lnTo>
                <a:lnTo>
                  <a:pt x="4031030" y="263905"/>
                </a:lnTo>
                <a:lnTo>
                  <a:pt x="4026780" y="216456"/>
                </a:lnTo>
                <a:lnTo>
                  <a:pt x="4014525" y="171802"/>
                </a:lnTo>
                <a:lnTo>
                  <a:pt x="3995009" y="130687"/>
                </a:lnTo>
                <a:lnTo>
                  <a:pt x="3968978" y="93856"/>
                </a:lnTo>
                <a:lnTo>
                  <a:pt x="3937174" y="62052"/>
                </a:lnTo>
                <a:lnTo>
                  <a:pt x="3900343" y="36020"/>
                </a:lnTo>
                <a:lnTo>
                  <a:pt x="3859228" y="16505"/>
                </a:lnTo>
                <a:lnTo>
                  <a:pt x="3814574" y="4250"/>
                </a:lnTo>
                <a:lnTo>
                  <a:pt x="37671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427" y="2214498"/>
            <a:ext cx="4031030" cy="306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9976" y="5276088"/>
            <a:ext cx="4064508" cy="1581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95978" y="2232279"/>
            <a:ext cx="4034154" cy="3054350"/>
          </a:xfrm>
          <a:custGeom>
            <a:avLst/>
            <a:gdLst/>
            <a:ahLst/>
            <a:cxnLst/>
            <a:rect l="l" t="t" r="r" b="b"/>
            <a:pathLst>
              <a:path w="4034154" h="3054350">
                <a:moveTo>
                  <a:pt x="3771265" y="0"/>
                </a:moveTo>
                <a:lnTo>
                  <a:pt x="262382" y="0"/>
                </a:lnTo>
                <a:lnTo>
                  <a:pt x="215219" y="4227"/>
                </a:lnTo>
                <a:lnTo>
                  <a:pt x="170829" y="16416"/>
                </a:lnTo>
                <a:lnTo>
                  <a:pt x="129953" y="35828"/>
                </a:lnTo>
                <a:lnTo>
                  <a:pt x="93333" y="61720"/>
                </a:lnTo>
                <a:lnTo>
                  <a:pt x="61709" y="93355"/>
                </a:lnTo>
                <a:lnTo>
                  <a:pt x="35823" y="129991"/>
                </a:lnTo>
                <a:lnTo>
                  <a:pt x="16415" y="170889"/>
                </a:lnTo>
                <a:lnTo>
                  <a:pt x="4227" y="215308"/>
                </a:lnTo>
                <a:lnTo>
                  <a:pt x="0" y="262509"/>
                </a:lnTo>
                <a:lnTo>
                  <a:pt x="0" y="2791587"/>
                </a:lnTo>
                <a:lnTo>
                  <a:pt x="4227" y="2838787"/>
                </a:lnTo>
                <a:lnTo>
                  <a:pt x="16415" y="2883206"/>
                </a:lnTo>
                <a:lnTo>
                  <a:pt x="35823" y="2924104"/>
                </a:lnTo>
                <a:lnTo>
                  <a:pt x="61709" y="2960740"/>
                </a:lnTo>
                <a:lnTo>
                  <a:pt x="93333" y="2992375"/>
                </a:lnTo>
                <a:lnTo>
                  <a:pt x="129953" y="3018267"/>
                </a:lnTo>
                <a:lnTo>
                  <a:pt x="170829" y="3037679"/>
                </a:lnTo>
                <a:lnTo>
                  <a:pt x="215219" y="3049868"/>
                </a:lnTo>
                <a:lnTo>
                  <a:pt x="262382" y="3054096"/>
                </a:lnTo>
                <a:lnTo>
                  <a:pt x="3771265" y="3054096"/>
                </a:lnTo>
                <a:lnTo>
                  <a:pt x="3818427" y="3049868"/>
                </a:lnTo>
                <a:lnTo>
                  <a:pt x="3862817" y="3037679"/>
                </a:lnTo>
                <a:lnTo>
                  <a:pt x="3903693" y="3018267"/>
                </a:lnTo>
                <a:lnTo>
                  <a:pt x="3940313" y="2992375"/>
                </a:lnTo>
                <a:lnTo>
                  <a:pt x="3971937" y="2960740"/>
                </a:lnTo>
                <a:lnTo>
                  <a:pt x="3997823" y="2924104"/>
                </a:lnTo>
                <a:lnTo>
                  <a:pt x="4017231" y="2883206"/>
                </a:lnTo>
                <a:lnTo>
                  <a:pt x="4029419" y="2838787"/>
                </a:lnTo>
                <a:lnTo>
                  <a:pt x="4033647" y="2791587"/>
                </a:lnTo>
                <a:lnTo>
                  <a:pt x="4033647" y="262509"/>
                </a:lnTo>
                <a:lnTo>
                  <a:pt x="4029419" y="215308"/>
                </a:lnTo>
                <a:lnTo>
                  <a:pt x="4017231" y="170889"/>
                </a:lnTo>
                <a:lnTo>
                  <a:pt x="3997823" y="129991"/>
                </a:lnTo>
                <a:lnTo>
                  <a:pt x="3971937" y="93355"/>
                </a:lnTo>
                <a:lnTo>
                  <a:pt x="3940313" y="61720"/>
                </a:lnTo>
                <a:lnTo>
                  <a:pt x="3903693" y="35828"/>
                </a:lnTo>
                <a:lnTo>
                  <a:pt x="3862817" y="16416"/>
                </a:lnTo>
                <a:lnTo>
                  <a:pt x="3818427" y="4227"/>
                </a:lnTo>
                <a:lnTo>
                  <a:pt x="377126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5978" y="2232279"/>
            <a:ext cx="4033647" cy="3054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51753" y="5670803"/>
            <a:ext cx="16059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13004" y="4847842"/>
            <a:ext cx="4191000" cy="2010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599" y="2071623"/>
            <a:ext cx="4161154" cy="2786380"/>
          </a:xfrm>
          <a:custGeom>
            <a:avLst/>
            <a:gdLst/>
            <a:ahLst/>
            <a:cxnLst/>
            <a:rect l="l" t="t" r="r" b="b"/>
            <a:pathLst>
              <a:path w="4161154" h="2786379">
                <a:moveTo>
                  <a:pt x="3921404" y="0"/>
                </a:moveTo>
                <a:lnTo>
                  <a:pt x="239433" y="0"/>
                </a:lnTo>
                <a:lnTo>
                  <a:pt x="191179" y="4869"/>
                </a:lnTo>
                <a:lnTo>
                  <a:pt x="146236" y="18833"/>
                </a:lnTo>
                <a:lnTo>
                  <a:pt x="105565" y="40926"/>
                </a:lnTo>
                <a:lnTo>
                  <a:pt x="70129" y="70183"/>
                </a:lnTo>
                <a:lnTo>
                  <a:pt x="40892" y="105636"/>
                </a:lnTo>
                <a:lnTo>
                  <a:pt x="18816" y="146321"/>
                </a:lnTo>
                <a:lnTo>
                  <a:pt x="4864" y="191272"/>
                </a:lnTo>
                <a:lnTo>
                  <a:pt x="0" y="239522"/>
                </a:lnTo>
                <a:lnTo>
                  <a:pt x="0" y="2546731"/>
                </a:lnTo>
                <a:lnTo>
                  <a:pt x="4864" y="2594975"/>
                </a:lnTo>
                <a:lnTo>
                  <a:pt x="18816" y="2639911"/>
                </a:lnTo>
                <a:lnTo>
                  <a:pt x="40892" y="2680575"/>
                </a:lnTo>
                <a:lnTo>
                  <a:pt x="70129" y="2716006"/>
                </a:lnTo>
                <a:lnTo>
                  <a:pt x="105565" y="2745239"/>
                </a:lnTo>
                <a:lnTo>
                  <a:pt x="146236" y="2767312"/>
                </a:lnTo>
                <a:lnTo>
                  <a:pt x="191179" y="2781262"/>
                </a:lnTo>
                <a:lnTo>
                  <a:pt x="239433" y="2786126"/>
                </a:lnTo>
                <a:lnTo>
                  <a:pt x="3921404" y="2786126"/>
                </a:lnTo>
                <a:lnTo>
                  <a:pt x="3969648" y="2781262"/>
                </a:lnTo>
                <a:lnTo>
                  <a:pt x="4014584" y="2767312"/>
                </a:lnTo>
                <a:lnTo>
                  <a:pt x="4055249" y="2745239"/>
                </a:lnTo>
                <a:lnTo>
                  <a:pt x="4090679" y="2716006"/>
                </a:lnTo>
                <a:lnTo>
                  <a:pt x="4119912" y="2680575"/>
                </a:lnTo>
                <a:lnTo>
                  <a:pt x="4141985" y="2639911"/>
                </a:lnTo>
                <a:lnTo>
                  <a:pt x="4155935" y="2594975"/>
                </a:lnTo>
                <a:lnTo>
                  <a:pt x="4160799" y="2546731"/>
                </a:lnTo>
                <a:lnTo>
                  <a:pt x="4160799" y="239522"/>
                </a:lnTo>
                <a:lnTo>
                  <a:pt x="4155935" y="191272"/>
                </a:lnTo>
                <a:lnTo>
                  <a:pt x="4141985" y="146321"/>
                </a:lnTo>
                <a:lnTo>
                  <a:pt x="4119912" y="105636"/>
                </a:lnTo>
                <a:lnTo>
                  <a:pt x="4090679" y="70183"/>
                </a:lnTo>
                <a:lnTo>
                  <a:pt x="4055249" y="40926"/>
                </a:lnTo>
                <a:lnTo>
                  <a:pt x="4014584" y="18833"/>
                </a:lnTo>
                <a:lnTo>
                  <a:pt x="3969648" y="4869"/>
                </a:lnTo>
                <a:lnTo>
                  <a:pt x="392140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599" y="2071623"/>
            <a:ext cx="4160799" cy="2786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0015" y="5474206"/>
            <a:ext cx="3959351" cy="138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4875" y="2643123"/>
            <a:ext cx="3929379" cy="2840990"/>
          </a:xfrm>
          <a:custGeom>
            <a:avLst/>
            <a:gdLst/>
            <a:ahLst/>
            <a:cxnLst/>
            <a:rect l="l" t="t" r="r" b="b"/>
            <a:pathLst>
              <a:path w="3929379" h="2840990">
                <a:moveTo>
                  <a:pt x="3684904" y="0"/>
                </a:moveTo>
                <a:lnTo>
                  <a:pt x="244094" y="0"/>
                </a:lnTo>
                <a:lnTo>
                  <a:pt x="194918" y="4961"/>
                </a:lnTo>
                <a:lnTo>
                  <a:pt x="149107" y="19192"/>
                </a:lnTo>
                <a:lnTo>
                  <a:pt x="107646" y="41710"/>
                </a:lnTo>
                <a:lnTo>
                  <a:pt x="71516" y="71532"/>
                </a:lnTo>
                <a:lnTo>
                  <a:pt x="41703" y="107677"/>
                </a:lnTo>
                <a:lnTo>
                  <a:pt x="19190" y="149161"/>
                </a:lnTo>
                <a:lnTo>
                  <a:pt x="4961" y="195003"/>
                </a:lnTo>
                <a:lnTo>
                  <a:pt x="0" y="244221"/>
                </a:lnTo>
                <a:lnTo>
                  <a:pt x="0" y="2596641"/>
                </a:lnTo>
                <a:lnTo>
                  <a:pt x="4961" y="2645854"/>
                </a:lnTo>
                <a:lnTo>
                  <a:pt x="19190" y="2691681"/>
                </a:lnTo>
                <a:lnTo>
                  <a:pt x="41703" y="2733145"/>
                </a:lnTo>
                <a:lnTo>
                  <a:pt x="71516" y="2769266"/>
                </a:lnTo>
                <a:lnTo>
                  <a:pt x="107646" y="2799065"/>
                </a:lnTo>
                <a:lnTo>
                  <a:pt x="149107" y="2821562"/>
                </a:lnTo>
                <a:lnTo>
                  <a:pt x="194918" y="2835779"/>
                </a:lnTo>
                <a:lnTo>
                  <a:pt x="244094" y="2840736"/>
                </a:lnTo>
                <a:lnTo>
                  <a:pt x="3684904" y="2840736"/>
                </a:lnTo>
                <a:lnTo>
                  <a:pt x="3734122" y="2835779"/>
                </a:lnTo>
                <a:lnTo>
                  <a:pt x="3779964" y="2821562"/>
                </a:lnTo>
                <a:lnTo>
                  <a:pt x="3821448" y="2799065"/>
                </a:lnTo>
                <a:lnTo>
                  <a:pt x="3857593" y="2769266"/>
                </a:lnTo>
                <a:lnTo>
                  <a:pt x="3887415" y="2733145"/>
                </a:lnTo>
                <a:lnTo>
                  <a:pt x="3909933" y="2691681"/>
                </a:lnTo>
                <a:lnTo>
                  <a:pt x="3924164" y="2645854"/>
                </a:lnTo>
                <a:lnTo>
                  <a:pt x="3929126" y="2596641"/>
                </a:lnTo>
                <a:lnTo>
                  <a:pt x="3929126" y="244221"/>
                </a:lnTo>
                <a:lnTo>
                  <a:pt x="3924164" y="195003"/>
                </a:lnTo>
                <a:lnTo>
                  <a:pt x="3909933" y="149161"/>
                </a:lnTo>
                <a:lnTo>
                  <a:pt x="3887415" y="107677"/>
                </a:lnTo>
                <a:lnTo>
                  <a:pt x="3857593" y="71532"/>
                </a:lnTo>
                <a:lnTo>
                  <a:pt x="3821448" y="41710"/>
                </a:lnTo>
                <a:lnTo>
                  <a:pt x="3779964" y="19192"/>
                </a:lnTo>
                <a:lnTo>
                  <a:pt x="3734122" y="4961"/>
                </a:lnTo>
                <a:lnTo>
                  <a:pt x="368490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4875" y="2643123"/>
            <a:ext cx="3929126" cy="2840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2103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93776" y="5067298"/>
            <a:ext cx="4021836" cy="1790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587" y="2000250"/>
            <a:ext cx="3990975" cy="3076575"/>
          </a:xfrm>
          <a:custGeom>
            <a:avLst/>
            <a:gdLst/>
            <a:ahLst/>
            <a:cxnLst/>
            <a:rect l="l" t="t" r="r" b="b"/>
            <a:pathLst>
              <a:path w="3990975" h="3076575">
                <a:moveTo>
                  <a:pt x="3726624" y="0"/>
                </a:moveTo>
                <a:lnTo>
                  <a:pt x="264401" y="0"/>
                </a:lnTo>
                <a:lnTo>
                  <a:pt x="216874" y="4259"/>
                </a:lnTo>
                <a:lnTo>
                  <a:pt x="172143" y="16540"/>
                </a:lnTo>
                <a:lnTo>
                  <a:pt x="130952" y="36096"/>
                </a:lnTo>
                <a:lnTo>
                  <a:pt x="94050" y="62180"/>
                </a:lnTo>
                <a:lnTo>
                  <a:pt x="62183" y="94047"/>
                </a:lnTo>
                <a:lnTo>
                  <a:pt x="36098" y="130951"/>
                </a:lnTo>
                <a:lnTo>
                  <a:pt x="16541" y="172144"/>
                </a:lnTo>
                <a:lnTo>
                  <a:pt x="4259" y="216880"/>
                </a:lnTo>
                <a:lnTo>
                  <a:pt x="0" y="264413"/>
                </a:lnTo>
                <a:lnTo>
                  <a:pt x="0" y="2812161"/>
                </a:lnTo>
                <a:lnTo>
                  <a:pt x="4259" y="2859694"/>
                </a:lnTo>
                <a:lnTo>
                  <a:pt x="16541" y="2904430"/>
                </a:lnTo>
                <a:lnTo>
                  <a:pt x="36098" y="2945623"/>
                </a:lnTo>
                <a:lnTo>
                  <a:pt x="62183" y="2982527"/>
                </a:lnTo>
                <a:lnTo>
                  <a:pt x="94050" y="3014394"/>
                </a:lnTo>
                <a:lnTo>
                  <a:pt x="130952" y="3040478"/>
                </a:lnTo>
                <a:lnTo>
                  <a:pt x="172143" y="3060034"/>
                </a:lnTo>
                <a:lnTo>
                  <a:pt x="216874" y="3072315"/>
                </a:lnTo>
                <a:lnTo>
                  <a:pt x="264401" y="3076575"/>
                </a:lnTo>
                <a:lnTo>
                  <a:pt x="3726624" y="3076575"/>
                </a:lnTo>
                <a:lnTo>
                  <a:pt x="3774120" y="3072315"/>
                </a:lnTo>
                <a:lnTo>
                  <a:pt x="3818827" y="3060034"/>
                </a:lnTo>
                <a:lnTo>
                  <a:pt x="3859998" y="3040478"/>
                </a:lnTo>
                <a:lnTo>
                  <a:pt x="3896885" y="3014394"/>
                </a:lnTo>
                <a:lnTo>
                  <a:pt x="3928741" y="2982527"/>
                </a:lnTo>
                <a:lnTo>
                  <a:pt x="3954819" y="2945623"/>
                </a:lnTo>
                <a:lnTo>
                  <a:pt x="3974372" y="2904430"/>
                </a:lnTo>
                <a:lnTo>
                  <a:pt x="3986652" y="2859694"/>
                </a:lnTo>
                <a:lnTo>
                  <a:pt x="3990911" y="2812161"/>
                </a:lnTo>
                <a:lnTo>
                  <a:pt x="3990911" y="264413"/>
                </a:lnTo>
                <a:lnTo>
                  <a:pt x="3986652" y="216880"/>
                </a:lnTo>
                <a:lnTo>
                  <a:pt x="3974372" y="172144"/>
                </a:lnTo>
                <a:lnTo>
                  <a:pt x="3954819" y="130951"/>
                </a:lnTo>
                <a:lnTo>
                  <a:pt x="3928741" y="94047"/>
                </a:lnTo>
                <a:lnTo>
                  <a:pt x="3896885" y="62180"/>
                </a:lnTo>
                <a:lnTo>
                  <a:pt x="3859998" y="36096"/>
                </a:lnTo>
                <a:lnTo>
                  <a:pt x="3818827" y="16540"/>
                </a:lnTo>
                <a:lnTo>
                  <a:pt x="3774120" y="4259"/>
                </a:lnTo>
                <a:lnTo>
                  <a:pt x="37266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587" y="2000250"/>
            <a:ext cx="3990911" cy="307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4276" y="5495544"/>
            <a:ext cx="4021835" cy="1362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0151" y="2428875"/>
            <a:ext cx="3990975" cy="3076575"/>
          </a:xfrm>
          <a:custGeom>
            <a:avLst/>
            <a:gdLst/>
            <a:ahLst/>
            <a:cxnLst/>
            <a:rect l="l" t="t" r="r" b="b"/>
            <a:pathLst>
              <a:path w="3990975" h="3076575">
                <a:moveTo>
                  <a:pt x="3726560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3"/>
                </a:lnTo>
                <a:lnTo>
                  <a:pt x="0" y="2812161"/>
                </a:lnTo>
                <a:lnTo>
                  <a:pt x="4259" y="2859694"/>
                </a:lnTo>
                <a:lnTo>
                  <a:pt x="16540" y="2904430"/>
                </a:lnTo>
                <a:lnTo>
                  <a:pt x="36096" y="2945623"/>
                </a:lnTo>
                <a:lnTo>
                  <a:pt x="62180" y="2982527"/>
                </a:lnTo>
                <a:lnTo>
                  <a:pt x="94047" y="3014394"/>
                </a:lnTo>
                <a:lnTo>
                  <a:pt x="130951" y="3040478"/>
                </a:lnTo>
                <a:lnTo>
                  <a:pt x="172144" y="3060034"/>
                </a:lnTo>
                <a:lnTo>
                  <a:pt x="216880" y="3072315"/>
                </a:lnTo>
                <a:lnTo>
                  <a:pt x="264413" y="3076575"/>
                </a:lnTo>
                <a:lnTo>
                  <a:pt x="3726560" y="3076575"/>
                </a:lnTo>
                <a:lnTo>
                  <a:pt x="3774094" y="3072315"/>
                </a:lnTo>
                <a:lnTo>
                  <a:pt x="3818830" y="3060034"/>
                </a:lnTo>
                <a:lnTo>
                  <a:pt x="3860023" y="3040478"/>
                </a:lnTo>
                <a:lnTo>
                  <a:pt x="3896927" y="3014394"/>
                </a:lnTo>
                <a:lnTo>
                  <a:pt x="3928794" y="2982527"/>
                </a:lnTo>
                <a:lnTo>
                  <a:pt x="3954878" y="2945623"/>
                </a:lnTo>
                <a:lnTo>
                  <a:pt x="3974434" y="2904430"/>
                </a:lnTo>
                <a:lnTo>
                  <a:pt x="3986715" y="2859694"/>
                </a:lnTo>
                <a:lnTo>
                  <a:pt x="3990975" y="2812161"/>
                </a:lnTo>
                <a:lnTo>
                  <a:pt x="3990975" y="264413"/>
                </a:lnTo>
                <a:lnTo>
                  <a:pt x="3986715" y="216880"/>
                </a:lnTo>
                <a:lnTo>
                  <a:pt x="3974434" y="172144"/>
                </a:lnTo>
                <a:lnTo>
                  <a:pt x="3954878" y="130951"/>
                </a:lnTo>
                <a:lnTo>
                  <a:pt x="3928794" y="94047"/>
                </a:lnTo>
                <a:lnTo>
                  <a:pt x="3896927" y="62180"/>
                </a:lnTo>
                <a:lnTo>
                  <a:pt x="3860023" y="36096"/>
                </a:lnTo>
                <a:lnTo>
                  <a:pt x="3818830" y="16540"/>
                </a:lnTo>
                <a:lnTo>
                  <a:pt x="3774094" y="4259"/>
                </a:lnTo>
                <a:lnTo>
                  <a:pt x="372656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0151" y="2428875"/>
            <a:ext cx="39909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2103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341375" y="5067298"/>
            <a:ext cx="4245864" cy="1790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62" y="2000250"/>
            <a:ext cx="4215130" cy="3076575"/>
          </a:xfrm>
          <a:custGeom>
            <a:avLst/>
            <a:gdLst/>
            <a:ahLst/>
            <a:cxnLst/>
            <a:rect l="l" t="t" r="r" b="b"/>
            <a:pathLst>
              <a:path w="4215130" h="3076575">
                <a:moveTo>
                  <a:pt x="3950423" y="0"/>
                </a:moveTo>
                <a:lnTo>
                  <a:pt x="264401" y="0"/>
                </a:lnTo>
                <a:lnTo>
                  <a:pt x="216874" y="4259"/>
                </a:lnTo>
                <a:lnTo>
                  <a:pt x="172143" y="16540"/>
                </a:lnTo>
                <a:lnTo>
                  <a:pt x="130952" y="36096"/>
                </a:lnTo>
                <a:lnTo>
                  <a:pt x="94050" y="62180"/>
                </a:lnTo>
                <a:lnTo>
                  <a:pt x="62183" y="94047"/>
                </a:lnTo>
                <a:lnTo>
                  <a:pt x="36098" y="130951"/>
                </a:lnTo>
                <a:lnTo>
                  <a:pt x="16541" y="172144"/>
                </a:lnTo>
                <a:lnTo>
                  <a:pt x="4259" y="216880"/>
                </a:lnTo>
                <a:lnTo>
                  <a:pt x="0" y="264413"/>
                </a:lnTo>
                <a:lnTo>
                  <a:pt x="0" y="2812161"/>
                </a:lnTo>
                <a:lnTo>
                  <a:pt x="4259" y="2859694"/>
                </a:lnTo>
                <a:lnTo>
                  <a:pt x="16541" y="2904430"/>
                </a:lnTo>
                <a:lnTo>
                  <a:pt x="36098" y="2945623"/>
                </a:lnTo>
                <a:lnTo>
                  <a:pt x="62183" y="2982527"/>
                </a:lnTo>
                <a:lnTo>
                  <a:pt x="94050" y="3014394"/>
                </a:lnTo>
                <a:lnTo>
                  <a:pt x="130952" y="3040478"/>
                </a:lnTo>
                <a:lnTo>
                  <a:pt x="172143" y="3060034"/>
                </a:lnTo>
                <a:lnTo>
                  <a:pt x="216874" y="3072315"/>
                </a:lnTo>
                <a:lnTo>
                  <a:pt x="264401" y="3076575"/>
                </a:lnTo>
                <a:lnTo>
                  <a:pt x="3950423" y="3076575"/>
                </a:lnTo>
                <a:lnTo>
                  <a:pt x="3997957" y="3072315"/>
                </a:lnTo>
                <a:lnTo>
                  <a:pt x="4042693" y="3060034"/>
                </a:lnTo>
                <a:lnTo>
                  <a:pt x="4083886" y="3040478"/>
                </a:lnTo>
                <a:lnTo>
                  <a:pt x="4120789" y="3014394"/>
                </a:lnTo>
                <a:lnTo>
                  <a:pt x="4152657" y="2982527"/>
                </a:lnTo>
                <a:lnTo>
                  <a:pt x="4178741" y="2945623"/>
                </a:lnTo>
                <a:lnTo>
                  <a:pt x="4198297" y="2904430"/>
                </a:lnTo>
                <a:lnTo>
                  <a:pt x="4210578" y="2859694"/>
                </a:lnTo>
                <a:lnTo>
                  <a:pt x="4214837" y="2812161"/>
                </a:lnTo>
                <a:lnTo>
                  <a:pt x="4214837" y="264413"/>
                </a:lnTo>
                <a:lnTo>
                  <a:pt x="4210578" y="216880"/>
                </a:lnTo>
                <a:lnTo>
                  <a:pt x="4198297" y="172144"/>
                </a:lnTo>
                <a:lnTo>
                  <a:pt x="4178741" y="130951"/>
                </a:lnTo>
                <a:lnTo>
                  <a:pt x="4152657" y="94047"/>
                </a:lnTo>
                <a:lnTo>
                  <a:pt x="4120789" y="62180"/>
                </a:lnTo>
                <a:lnTo>
                  <a:pt x="4083886" y="36096"/>
                </a:lnTo>
                <a:lnTo>
                  <a:pt x="4042693" y="16540"/>
                </a:lnTo>
                <a:lnTo>
                  <a:pt x="3997957" y="4259"/>
                </a:lnTo>
                <a:lnTo>
                  <a:pt x="395042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62" y="2000250"/>
            <a:ext cx="4214837" cy="307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759" y="5423914"/>
            <a:ext cx="4120895" cy="1434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2357373"/>
            <a:ext cx="4091304" cy="3076575"/>
          </a:xfrm>
          <a:custGeom>
            <a:avLst/>
            <a:gdLst/>
            <a:ahLst/>
            <a:cxnLst/>
            <a:rect l="l" t="t" r="r" b="b"/>
            <a:pathLst>
              <a:path w="4091304" h="3076575">
                <a:moveTo>
                  <a:pt x="3826636" y="0"/>
                </a:moveTo>
                <a:lnTo>
                  <a:pt x="264413" y="0"/>
                </a:lnTo>
                <a:lnTo>
                  <a:pt x="216880" y="4263"/>
                </a:lnTo>
                <a:lnTo>
                  <a:pt x="172144" y="16554"/>
                </a:lnTo>
                <a:lnTo>
                  <a:pt x="130951" y="36124"/>
                </a:lnTo>
                <a:lnTo>
                  <a:pt x="94047" y="62222"/>
                </a:lnTo>
                <a:lnTo>
                  <a:pt x="62180" y="94100"/>
                </a:lnTo>
                <a:lnTo>
                  <a:pt x="36096" y="131007"/>
                </a:lnTo>
                <a:lnTo>
                  <a:pt x="16540" y="172195"/>
                </a:lnTo>
                <a:lnTo>
                  <a:pt x="4259" y="216913"/>
                </a:lnTo>
                <a:lnTo>
                  <a:pt x="0" y="264413"/>
                </a:lnTo>
                <a:lnTo>
                  <a:pt x="0" y="2812288"/>
                </a:lnTo>
                <a:lnTo>
                  <a:pt x="4259" y="2859783"/>
                </a:lnTo>
                <a:lnTo>
                  <a:pt x="16540" y="2904490"/>
                </a:lnTo>
                <a:lnTo>
                  <a:pt x="36096" y="2945661"/>
                </a:lnTo>
                <a:lnTo>
                  <a:pt x="62180" y="2982548"/>
                </a:lnTo>
                <a:lnTo>
                  <a:pt x="94047" y="3014405"/>
                </a:lnTo>
                <a:lnTo>
                  <a:pt x="130951" y="3040483"/>
                </a:lnTo>
                <a:lnTo>
                  <a:pt x="172144" y="3060036"/>
                </a:lnTo>
                <a:lnTo>
                  <a:pt x="216880" y="3072315"/>
                </a:lnTo>
                <a:lnTo>
                  <a:pt x="264413" y="3076575"/>
                </a:lnTo>
                <a:lnTo>
                  <a:pt x="3826636" y="3076575"/>
                </a:lnTo>
                <a:lnTo>
                  <a:pt x="3874137" y="3072315"/>
                </a:lnTo>
                <a:lnTo>
                  <a:pt x="3918855" y="3060036"/>
                </a:lnTo>
                <a:lnTo>
                  <a:pt x="3960043" y="3040483"/>
                </a:lnTo>
                <a:lnTo>
                  <a:pt x="3996950" y="3014405"/>
                </a:lnTo>
                <a:lnTo>
                  <a:pt x="4028828" y="2982548"/>
                </a:lnTo>
                <a:lnTo>
                  <a:pt x="4054926" y="2945661"/>
                </a:lnTo>
                <a:lnTo>
                  <a:pt x="4074496" y="2904490"/>
                </a:lnTo>
                <a:lnTo>
                  <a:pt x="4086787" y="2859783"/>
                </a:lnTo>
                <a:lnTo>
                  <a:pt x="4091051" y="2812288"/>
                </a:lnTo>
                <a:lnTo>
                  <a:pt x="4091051" y="264413"/>
                </a:lnTo>
                <a:lnTo>
                  <a:pt x="4086787" y="216913"/>
                </a:lnTo>
                <a:lnTo>
                  <a:pt x="4074496" y="172195"/>
                </a:lnTo>
                <a:lnTo>
                  <a:pt x="4054926" y="131007"/>
                </a:lnTo>
                <a:lnTo>
                  <a:pt x="4028828" y="94100"/>
                </a:lnTo>
                <a:lnTo>
                  <a:pt x="3996950" y="62222"/>
                </a:lnTo>
                <a:lnTo>
                  <a:pt x="3960043" y="36124"/>
                </a:lnTo>
                <a:lnTo>
                  <a:pt x="3918855" y="16554"/>
                </a:lnTo>
                <a:lnTo>
                  <a:pt x="3874137" y="4263"/>
                </a:lnTo>
                <a:lnTo>
                  <a:pt x="382663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357373"/>
            <a:ext cx="4091051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2103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1171" y="1512061"/>
            <a:ext cx="49066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84631" y="5067298"/>
            <a:ext cx="4050792" cy="1790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037" y="2000250"/>
            <a:ext cx="4019550" cy="3076575"/>
          </a:xfrm>
          <a:custGeom>
            <a:avLst/>
            <a:gdLst/>
            <a:ahLst/>
            <a:cxnLst/>
            <a:rect l="l" t="t" r="r" b="b"/>
            <a:pathLst>
              <a:path w="4019550" h="3076575">
                <a:moveTo>
                  <a:pt x="3755097" y="0"/>
                </a:moveTo>
                <a:lnTo>
                  <a:pt x="264401" y="0"/>
                </a:lnTo>
                <a:lnTo>
                  <a:pt x="216874" y="4259"/>
                </a:lnTo>
                <a:lnTo>
                  <a:pt x="172143" y="16540"/>
                </a:lnTo>
                <a:lnTo>
                  <a:pt x="130952" y="36096"/>
                </a:lnTo>
                <a:lnTo>
                  <a:pt x="94050" y="62180"/>
                </a:lnTo>
                <a:lnTo>
                  <a:pt x="62183" y="94047"/>
                </a:lnTo>
                <a:lnTo>
                  <a:pt x="36098" y="130951"/>
                </a:lnTo>
                <a:lnTo>
                  <a:pt x="16541" y="172144"/>
                </a:lnTo>
                <a:lnTo>
                  <a:pt x="4259" y="216880"/>
                </a:lnTo>
                <a:lnTo>
                  <a:pt x="0" y="264413"/>
                </a:lnTo>
                <a:lnTo>
                  <a:pt x="0" y="2812161"/>
                </a:lnTo>
                <a:lnTo>
                  <a:pt x="4259" y="2859694"/>
                </a:lnTo>
                <a:lnTo>
                  <a:pt x="16541" y="2904430"/>
                </a:lnTo>
                <a:lnTo>
                  <a:pt x="36098" y="2945623"/>
                </a:lnTo>
                <a:lnTo>
                  <a:pt x="62183" y="2982527"/>
                </a:lnTo>
                <a:lnTo>
                  <a:pt x="94050" y="3014394"/>
                </a:lnTo>
                <a:lnTo>
                  <a:pt x="130952" y="3040478"/>
                </a:lnTo>
                <a:lnTo>
                  <a:pt x="172143" y="3060034"/>
                </a:lnTo>
                <a:lnTo>
                  <a:pt x="216874" y="3072315"/>
                </a:lnTo>
                <a:lnTo>
                  <a:pt x="264401" y="3076575"/>
                </a:lnTo>
                <a:lnTo>
                  <a:pt x="3755097" y="3076575"/>
                </a:lnTo>
                <a:lnTo>
                  <a:pt x="3802631" y="3072315"/>
                </a:lnTo>
                <a:lnTo>
                  <a:pt x="3847367" y="3060034"/>
                </a:lnTo>
                <a:lnTo>
                  <a:pt x="3888560" y="3040478"/>
                </a:lnTo>
                <a:lnTo>
                  <a:pt x="3925463" y="3014394"/>
                </a:lnTo>
                <a:lnTo>
                  <a:pt x="3957331" y="2982527"/>
                </a:lnTo>
                <a:lnTo>
                  <a:pt x="3983415" y="2945623"/>
                </a:lnTo>
                <a:lnTo>
                  <a:pt x="4002971" y="2904430"/>
                </a:lnTo>
                <a:lnTo>
                  <a:pt x="4015252" y="2859694"/>
                </a:lnTo>
                <a:lnTo>
                  <a:pt x="4019511" y="2812161"/>
                </a:lnTo>
                <a:lnTo>
                  <a:pt x="4019511" y="264413"/>
                </a:lnTo>
                <a:lnTo>
                  <a:pt x="4015252" y="216880"/>
                </a:lnTo>
                <a:lnTo>
                  <a:pt x="4002971" y="172144"/>
                </a:lnTo>
                <a:lnTo>
                  <a:pt x="3983415" y="130951"/>
                </a:lnTo>
                <a:lnTo>
                  <a:pt x="3957331" y="94047"/>
                </a:lnTo>
                <a:lnTo>
                  <a:pt x="3925463" y="62180"/>
                </a:lnTo>
                <a:lnTo>
                  <a:pt x="3888560" y="36096"/>
                </a:lnTo>
                <a:lnTo>
                  <a:pt x="3847367" y="16540"/>
                </a:lnTo>
                <a:lnTo>
                  <a:pt x="3802631" y="4259"/>
                </a:lnTo>
                <a:lnTo>
                  <a:pt x="375509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37" y="2000250"/>
            <a:ext cx="4019511" cy="307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8388" y="5495544"/>
            <a:ext cx="4049267" cy="1362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3501" y="2428875"/>
            <a:ext cx="4019550" cy="3076575"/>
          </a:xfrm>
          <a:custGeom>
            <a:avLst/>
            <a:gdLst/>
            <a:ahLst/>
            <a:cxnLst/>
            <a:rect l="l" t="t" r="r" b="b"/>
            <a:pathLst>
              <a:path w="4019550" h="3076575">
                <a:moveTo>
                  <a:pt x="3755135" y="0"/>
                </a:moveTo>
                <a:lnTo>
                  <a:pt x="264287" y="0"/>
                </a:lnTo>
                <a:lnTo>
                  <a:pt x="216791" y="4259"/>
                </a:lnTo>
                <a:lnTo>
                  <a:pt x="172084" y="16540"/>
                </a:lnTo>
                <a:lnTo>
                  <a:pt x="130913" y="36096"/>
                </a:lnTo>
                <a:lnTo>
                  <a:pt x="94026" y="62180"/>
                </a:lnTo>
                <a:lnTo>
                  <a:pt x="62169" y="94047"/>
                </a:lnTo>
                <a:lnTo>
                  <a:pt x="36091" y="130951"/>
                </a:lnTo>
                <a:lnTo>
                  <a:pt x="16538" y="172144"/>
                </a:lnTo>
                <a:lnTo>
                  <a:pt x="4259" y="216880"/>
                </a:lnTo>
                <a:lnTo>
                  <a:pt x="0" y="264413"/>
                </a:lnTo>
                <a:lnTo>
                  <a:pt x="0" y="2812161"/>
                </a:lnTo>
                <a:lnTo>
                  <a:pt x="4259" y="2859694"/>
                </a:lnTo>
                <a:lnTo>
                  <a:pt x="16538" y="2904430"/>
                </a:lnTo>
                <a:lnTo>
                  <a:pt x="36091" y="2945623"/>
                </a:lnTo>
                <a:lnTo>
                  <a:pt x="62169" y="2982527"/>
                </a:lnTo>
                <a:lnTo>
                  <a:pt x="94026" y="3014394"/>
                </a:lnTo>
                <a:lnTo>
                  <a:pt x="130913" y="3040478"/>
                </a:lnTo>
                <a:lnTo>
                  <a:pt x="172084" y="3060034"/>
                </a:lnTo>
                <a:lnTo>
                  <a:pt x="216791" y="3072315"/>
                </a:lnTo>
                <a:lnTo>
                  <a:pt x="264287" y="3076575"/>
                </a:lnTo>
                <a:lnTo>
                  <a:pt x="3755135" y="3076575"/>
                </a:lnTo>
                <a:lnTo>
                  <a:pt x="3802636" y="3072315"/>
                </a:lnTo>
                <a:lnTo>
                  <a:pt x="3847354" y="3060034"/>
                </a:lnTo>
                <a:lnTo>
                  <a:pt x="3888542" y="3040478"/>
                </a:lnTo>
                <a:lnTo>
                  <a:pt x="3925449" y="3014394"/>
                </a:lnTo>
                <a:lnTo>
                  <a:pt x="3957327" y="2982527"/>
                </a:lnTo>
                <a:lnTo>
                  <a:pt x="3983425" y="2945623"/>
                </a:lnTo>
                <a:lnTo>
                  <a:pt x="4002995" y="2904430"/>
                </a:lnTo>
                <a:lnTo>
                  <a:pt x="4015286" y="2859694"/>
                </a:lnTo>
                <a:lnTo>
                  <a:pt x="4019550" y="2812161"/>
                </a:lnTo>
                <a:lnTo>
                  <a:pt x="4019550" y="264413"/>
                </a:lnTo>
                <a:lnTo>
                  <a:pt x="4015286" y="216880"/>
                </a:lnTo>
                <a:lnTo>
                  <a:pt x="4002995" y="172144"/>
                </a:lnTo>
                <a:lnTo>
                  <a:pt x="3983425" y="130951"/>
                </a:lnTo>
                <a:lnTo>
                  <a:pt x="3957327" y="94047"/>
                </a:lnTo>
                <a:lnTo>
                  <a:pt x="3925449" y="62180"/>
                </a:lnTo>
                <a:lnTo>
                  <a:pt x="3888542" y="36096"/>
                </a:lnTo>
                <a:lnTo>
                  <a:pt x="3847354" y="16540"/>
                </a:lnTo>
                <a:lnTo>
                  <a:pt x="3802636" y="4259"/>
                </a:lnTo>
                <a:lnTo>
                  <a:pt x="375513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3501" y="2428875"/>
            <a:ext cx="4019550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2103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843271" y="5305042"/>
            <a:ext cx="3744468" cy="1552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7750" y="2857500"/>
            <a:ext cx="3714750" cy="2458720"/>
          </a:xfrm>
          <a:custGeom>
            <a:avLst/>
            <a:gdLst/>
            <a:ahLst/>
            <a:cxnLst/>
            <a:rect l="l" t="t" r="r" b="b"/>
            <a:pathLst>
              <a:path w="3714750" h="2458720">
                <a:moveTo>
                  <a:pt x="3503549" y="0"/>
                </a:moveTo>
                <a:lnTo>
                  <a:pt x="211327" y="0"/>
                </a:lnTo>
                <a:lnTo>
                  <a:pt x="162872" y="5580"/>
                </a:lnTo>
                <a:lnTo>
                  <a:pt x="118391" y="21476"/>
                </a:lnTo>
                <a:lnTo>
                  <a:pt x="79153" y="46416"/>
                </a:lnTo>
                <a:lnTo>
                  <a:pt x="46426" y="79129"/>
                </a:lnTo>
                <a:lnTo>
                  <a:pt x="21479" y="118345"/>
                </a:lnTo>
                <a:lnTo>
                  <a:pt x="5581" y="162792"/>
                </a:lnTo>
                <a:lnTo>
                  <a:pt x="0" y="211200"/>
                </a:lnTo>
                <a:lnTo>
                  <a:pt x="0" y="2247011"/>
                </a:lnTo>
                <a:lnTo>
                  <a:pt x="5581" y="2295466"/>
                </a:lnTo>
                <a:lnTo>
                  <a:pt x="21479" y="2339947"/>
                </a:lnTo>
                <a:lnTo>
                  <a:pt x="46426" y="2379185"/>
                </a:lnTo>
                <a:lnTo>
                  <a:pt x="79153" y="2411912"/>
                </a:lnTo>
                <a:lnTo>
                  <a:pt x="118391" y="2436859"/>
                </a:lnTo>
                <a:lnTo>
                  <a:pt x="162872" y="2452757"/>
                </a:lnTo>
                <a:lnTo>
                  <a:pt x="211327" y="2458339"/>
                </a:lnTo>
                <a:lnTo>
                  <a:pt x="3503549" y="2458339"/>
                </a:lnTo>
                <a:lnTo>
                  <a:pt x="3551957" y="2452757"/>
                </a:lnTo>
                <a:lnTo>
                  <a:pt x="3596404" y="2436859"/>
                </a:lnTo>
                <a:lnTo>
                  <a:pt x="3635620" y="2411912"/>
                </a:lnTo>
                <a:lnTo>
                  <a:pt x="3668333" y="2379185"/>
                </a:lnTo>
                <a:lnTo>
                  <a:pt x="3693273" y="2339947"/>
                </a:lnTo>
                <a:lnTo>
                  <a:pt x="3709169" y="2295466"/>
                </a:lnTo>
                <a:lnTo>
                  <a:pt x="3714750" y="2247011"/>
                </a:lnTo>
                <a:lnTo>
                  <a:pt x="3714750" y="211200"/>
                </a:lnTo>
                <a:lnTo>
                  <a:pt x="3709169" y="162792"/>
                </a:lnTo>
                <a:lnTo>
                  <a:pt x="3693273" y="118345"/>
                </a:lnTo>
                <a:lnTo>
                  <a:pt x="3668333" y="79129"/>
                </a:lnTo>
                <a:lnTo>
                  <a:pt x="3635620" y="46416"/>
                </a:lnTo>
                <a:lnTo>
                  <a:pt x="3596404" y="21476"/>
                </a:lnTo>
                <a:lnTo>
                  <a:pt x="3551957" y="5580"/>
                </a:lnTo>
                <a:lnTo>
                  <a:pt x="350354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7750" y="2857500"/>
            <a:ext cx="3714750" cy="2458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375" y="4847842"/>
            <a:ext cx="4532376" cy="2010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162" y="2000250"/>
            <a:ext cx="4500880" cy="2857500"/>
          </a:xfrm>
          <a:custGeom>
            <a:avLst/>
            <a:gdLst/>
            <a:ahLst/>
            <a:cxnLst/>
            <a:rect l="l" t="t" r="r" b="b"/>
            <a:pathLst>
              <a:path w="4500880" h="2857500">
                <a:moveTo>
                  <a:pt x="4254969" y="0"/>
                </a:moveTo>
                <a:lnTo>
                  <a:pt x="245567" y="0"/>
                </a:lnTo>
                <a:lnTo>
                  <a:pt x="196076" y="4990"/>
                </a:lnTo>
                <a:lnTo>
                  <a:pt x="149981" y="19303"/>
                </a:lnTo>
                <a:lnTo>
                  <a:pt x="108268" y="41951"/>
                </a:lnTo>
                <a:lnTo>
                  <a:pt x="71924" y="71945"/>
                </a:lnTo>
                <a:lnTo>
                  <a:pt x="41938" y="108297"/>
                </a:lnTo>
                <a:lnTo>
                  <a:pt x="19297" y="150018"/>
                </a:lnTo>
                <a:lnTo>
                  <a:pt x="4989" y="196121"/>
                </a:lnTo>
                <a:lnTo>
                  <a:pt x="0" y="245617"/>
                </a:lnTo>
                <a:lnTo>
                  <a:pt x="0" y="2611882"/>
                </a:lnTo>
                <a:lnTo>
                  <a:pt x="4989" y="2661378"/>
                </a:lnTo>
                <a:lnTo>
                  <a:pt x="19297" y="2707481"/>
                </a:lnTo>
                <a:lnTo>
                  <a:pt x="41938" y="2749202"/>
                </a:lnTo>
                <a:lnTo>
                  <a:pt x="71924" y="2785554"/>
                </a:lnTo>
                <a:lnTo>
                  <a:pt x="108268" y="2815548"/>
                </a:lnTo>
                <a:lnTo>
                  <a:pt x="149981" y="2838196"/>
                </a:lnTo>
                <a:lnTo>
                  <a:pt x="196076" y="2852509"/>
                </a:lnTo>
                <a:lnTo>
                  <a:pt x="245567" y="2857500"/>
                </a:lnTo>
                <a:lnTo>
                  <a:pt x="4254969" y="2857500"/>
                </a:lnTo>
                <a:lnTo>
                  <a:pt x="4304466" y="2852509"/>
                </a:lnTo>
                <a:lnTo>
                  <a:pt x="4350569" y="2838196"/>
                </a:lnTo>
                <a:lnTo>
                  <a:pt x="4392290" y="2815548"/>
                </a:lnTo>
                <a:lnTo>
                  <a:pt x="4428642" y="2785554"/>
                </a:lnTo>
                <a:lnTo>
                  <a:pt x="4458636" y="2749202"/>
                </a:lnTo>
                <a:lnTo>
                  <a:pt x="4481283" y="2707481"/>
                </a:lnTo>
                <a:lnTo>
                  <a:pt x="4495597" y="2661378"/>
                </a:lnTo>
                <a:lnTo>
                  <a:pt x="4500587" y="2611882"/>
                </a:lnTo>
                <a:lnTo>
                  <a:pt x="4500587" y="245617"/>
                </a:lnTo>
                <a:lnTo>
                  <a:pt x="4495597" y="196121"/>
                </a:lnTo>
                <a:lnTo>
                  <a:pt x="4481283" y="150018"/>
                </a:lnTo>
                <a:lnTo>
                  <a:pt x="4458636" y="108297"/>
                </a:lnTo>
                <a:lnTo>
                  <a:pt x="4428642" y="71945"/>
                </a:lnTo>
                <a:lnTo>
                  <a:pt x="4392290" y="41951"/>
                </a:lnTo>
                <a:lnTo>
                  <a:pt x="4350569" y="19304"/>
                </a:lnTo>
                <a:lnTo>
                  <a:pt x="4304466" y="4990"/>
                </a:lnTo>
                <a:lnTo>
                  <a:pt x="425496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162" y="2000250"/>
            <a:ext cx="4500587" cy="285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2103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Villavicencio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120395"/>
            <a:ext cx="3657600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547116"/>
            <a:ext cx="3628644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731" y="973836"/>
            <a:ext cx="3869436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952" y="1400555"/>
            <a:ext cx="3404616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1827276"/>
            <a:ext cx="384962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916" y="2253995"/>
            <a:ext cx="2458212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2958" y="339597"/>
            <a:ext cx="3096475" cy="281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218" y="747966"/>
            <a:ext cx="3021812" cy="3182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729" y="1174686"/>
            <a:ext cx="3286874" cy="3182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969" y="1601400"/>
            <a:ext cx="2836938" cy="3182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232" y="2028120"/>
            <a:ext cx="3282213" cy="345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4252" y="2454846"/>
            <a:ext cx="1863610" cy="3182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94703"/>
            <a:ext cx="9144000" cy="4632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0" y="6416700"/>
            <a:ext cx="9169400" cy="160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50083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9244" y="2174113"/>
            <a:ext cx="12636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Puerto</a:t>
            </a:r>
            <a:r>
              <a:rPr sz="1800" b="1" spc="-114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López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375" y="5204458"/>
            <a:ext cx="4245864" cy="1653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62" y="2428875"/>
            <a:ext cx="4215130" cy="2786380"/>
          </a:xfrm>
          <a:custGeom>
            <a:avLst/>
            <a:gdLst/>
            <a:ahLst/>
            <a:cxnLst/>
            <a:rect l="l" t="t" r="r" b="b"/>
            <a:pathLst>
              <a:path w="4215130" h="2786379">
                <a:moveTo>
                  <a:pt x="3975442" y="0"/>
                </a:moveTo>
                <a:lnTo>
                  <a:pt x="239433" y="0"/>
                </a:lnTo>
                <a:lnTo>
                  <a:pt x="191179" y="4863"/>
                </a:lnTo>
                <a:lnTo>
                  <a:pt x="146236" y="18813"/>
                </a:lnTo>
                <a:lnTo>
                  <a:pt x="105565" y="40886"/>
                </a:lnTo>
                <a:lnTo>
                  <a:pt x="70129" y="70119"/>
                </a:lnTo>
                <a:lnTo>
                  <a:pt x="40892" y="105550"/>
                </a:lnTo>
                <a:lnTo>
                  <a:pt x="18816" y="146214"/>
                </a:lnTo>
                <a:lnTo>
                  <a:pt x="4864" y="191150"/>
                </a:lnTo>
                <a:lnTo>
                  <a:pt x="0" y="239395"/>
                </a:lnTo>
                <a:lnTo>
                  <a:pt x="0" y="2546604"/>
                </a:lnTo>
                <a:lnTo>
                  <a:pt x="4864" y="2594890"/>
                </a:lnTo>
                <a:lnTo>
                  <a:pt x="18816" y="2639857"/>
                </a:lnTo>
                <a:lnTo>
                  <a:pt x="40892" y="2680544"/>
                </a:lnTo>
                <a:lnTo>
                  <a:pt x="70129" y="2715990"/>
                </a:lnTo>
                <a:lnTo>
                  <a:pt x="105565" y="2745232"/>
                </a:lnTo>
                <a:lnTo>
                  <a:pt x="146236" y="2767310"/>
                </a:lnTo>
                <a:lnTo>
                  <a:pt x="191179" y="2781261"/>
                </a:lnTo>
                <a:lnTo>
                  <a:pt x="239433" y="2786126"/>
                </a:lnTo>
                <a:lnTo>
                  <a:pt x="3975442" y="2786126"/>
                </a:lnTo>
                <a:lnTo>
                  <a:pt x="4023687" y="2781261"/>
                </a:lnTo>
                <a:lnTo>
                  <a:pt x="4068623" y="2767310"/>
                </a:lnTo>
                <a:lnTo>
                  <a:pt x="4109287" y="2745232"/>
                </a:lnTo>
                <a:lnTo>
                  <a:pt x="4144718" y="2715990"/>
                </a:lnTo>
                <a:lnTo>
                  <a:pt x="4173951" y="2680544"/>
                </a:lnTo>
                <a:lnTo>
                  <a:pt x="4196024" y="2639857"/>
                </a:lnTo>
                <a:lnTo>
                  <a:pt x="4209973" y="2594890"/>
                </a:lnTo>
                <a:lnTo>
                  <a:pt x="4214837" y="2546604"/>
                </a:lnTo>
                <a:lnTo>
                  <a:pt x="4214837" y="239395"/>
                </a:lnTo>
                <a:lnTo>
                  <a:pt x="4209973" y="191150"/>
                </a:lnTo>
                <a:lnTo>
                  <a:pt x="4196024" y="146214"/>
                </a:lnTo>
                <a:lnTo>
                  <a:pt x="4173951" y="105550"/>
                </a:lnTo>
                <a:lnTo>
                  <a:pt x="4144718" y="70119"/>
                </a:lnTo>
                <a:lnTo>
                  <a:pt x="4109287" y="40886"/>
                </a:lnTo>
                <a:lnTo>
                  <a:pt x="4068623" y="18813"/>
                </a:lnTo>
                <a:lnTo>
                  <a:pt x="4023687" y="4863"/>
                </a:lnTo>
                <a:lnTo>
                  <a:pt x="397544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162" y="2428875"/>
            <a:ext cx="4214837" cy="2786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8388" y="5775958"/>
            <a:ext cx="4174236" cy="1082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3501" y="2928873"/>
            <a:ext cx="4143375" cy="2858135"/>
          </a:xfrm>
          <a:custGeom>
            <a:avLst/>
            <a:gdLst/>
            <a:ahLst/>
            <a:cxnLst/>
            <a:rect l="l" t="t" r="r" b="b"/>
            <a:pathLst>
              <a:path w="4143375" h="2858135">
                <a:moveTo>
                  <a:pt x="3897756" y="0"/>
                </a:moveTo>
                <a:lnTo>
                  <a:pt x="245490" y="0"/>
                </a:lnTo>
                <a:lnTo>
                  <a:pt x="196000" y="4990"/>
                </a:lnTo>
                <a:lnTo>
                  <a:pt x="149911" y="19304"/>
                </a:lnTo>
                <a:lnTo>
                  <a:pt x="108210" y="41951"/>
                </a:lnTo>
                <a:lnTo>
                  <a:pt x="71882" y="71945"/>
                </a:lnTo>
                <a:lnTo>
                  <a:pt x="41911" y="108297"/>
                </a:lnTo>
                <a:lnTo>
                  <a:pt x="19284" y="150018"/>
                </a:lnTo>
                <a:lnTo>
                  <a:pt x="4985" y="196121"/>
                </a:lnTo>
                <a:lnTo>
                  <a:pt x="0" y="245617"/>
                </a:lnTo>
                <a:lnTo>
                  <a:pt x="0" y="2612009"/>
                </a:lnTo>
                <a:lnTo>
                  <a:pt x="4985" y="2661499"/>
                </a:lnTo>
                <a:lnTo>
                  <a:pt x="19284" y="2707594"/>
                </a:lnTo>
                <a:lnTo>
                  <a:pt x="41911" y="2749308"/>
                </a:lnTo>
                <a:lnTo>
                  <a:pt x="71882" y="2785651"/>
                </a:lnTo>
                <a:lnTo>
                  <a:pt x="108210" y="2815637"/>
                </a:lnTo>
                <a:lnTo>
                  <a:pt x="149911" y="2838278"/>
                </a:lnTo>
                <a:lnTo>
                  <a:pt x="196000" y="2852587"/>
                </a:lnTo>
                <a:lnTo>
                  <a:pt x="245490" y="2857576"/>
                </a:lnTo>
                <a:lnTo>
                  <a:pt x="3897756" y="2857576"/>
                </a:lnTo>
                <a:lnTo>
                  <a:pt x="3947253" y="2852587"/>
                </a:lnTo>
                <a:lnTo>
                  <a:pt x="3993356" y="2838278"/>
                </a:lnTo>
                <a:lnTo>
                  <a:pt x="4035077" y="2815637"/>
                </a:lnTo>
                <a:lnTo>
                  <a:pt x="4071429" y="2785651"/>
                </a:lnTo>
                <a:lnTo>
                  <a:pt x="4101423" y="2749308"/>
                </a:lnTo>
                <a:lnTo>
                  <a:pt x="4124071" y="2707594"/>
                </a:lnTo>
                <a:lnTo>
                  <a:pt x="4138384" y="2661499"/>
                </a:lnTo>
                <a:lnTo>
                  <a:pt x="4143375" y="2612009"/>
                </a:lnTo>
                <a:lnTo>
                  <a:pt x="4143375" y="245617"/>
                </a:lnTo>
                <a:lnTo>
                  <a:pt x="4138384" y="196121"/>
                </a:lnTo>
                <a:lnTo>
                  <a:pt x="4124071" y="150018"/>
                </a:lnTo>
                <a:lnTo>
                  <a:pt x="4101423" y="108297"/>
                </a:lnTo>
                <a:lnTo>
                  <a:pt x="4071429" y="71945"/>
                </a:lnTo>
                <a:lnTo>
                  <a:pt x="4035077" y="41951"/>
                </a:lnTo>
                <a:lnTo>
                  <a:pt x="3993356" y="19304"/>
                </a:lnTo>
                <a:lnTo>
                  <a:pt x="3947253" y="4990"/>
                </a:lnTo>
                <a:lnTo>
                  <a:pt x="389775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3501" y="2928873"/>
            <a:ext cx="4143375" cy="28575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37630" y="2531364"/>
            <a:ext cx="15411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Chipaque-Cund.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341375" y="5044438"/>
            <a:ext cx="4102608" cy="1813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62" y="2071623"/>
            <a:ext cx="4072254" cy="2983230"/>
          </a:xfrm>
          <a:custGeom>
            <a:avLst/>
            <a:gdLst/>
            <a:ahLst/>
            <a:cxnLst/>
            <a:rect l="l" t="t" r="r" b="b"/>
            <a:pathLst>
              <a:path w="4072254" h="2983229">
                <a:moveTo>
                  <a:pt x="3815676" y="0"/>
                </a:moveTo>
                <a:lnTo>
                  <a:pt x="256324" y="0"/>
                </a:lnTo>
                <a:lnTo>
                  <a:pt x="210248" y="4131"/>
                </a:lnTo>
                <a:lnTo>
                  <a:pt x="166883" y="16042"/>
                </a:lnTo>
                <a:lnTo>
                  <a:pt x="126951" y="35009"/>
                </a:lnTo>
                <a:lnTo>
                  <a:pt x="91176" y="60307"/>
                </a:lnTo>
                <a:lnTo>
                  <a:pt x="60283" y="91212"/>
                </a:lnTo>
                <a:lnTo>
                  <a:pt x="34995" y="127000"/>
                </a:lnTo>
                <a:lnTo>
                  <a:pt x="16035" y="166945"/>
                </a:lnTo>
                <a:lnTo>
                  <a:pt x="4129" y="210324"/>
                </a:lnTo>
                <a:lnTo>
                  <a:pt x="0" y="256412"/>
                </a:lnTo>
                <a:lnTo>
                  <a:pt x="0" y="2726436"/>
                </a:lnTo>
                <a:lnTo>
                  <a:pt x="4129" y="2772486"/>
                </a:lnTo>
                <a:lnTo>
                  <a:pt x="16035" y="2815836"/>
                </a:lnTo>
                <a:lnTo>
                  <a:pt x="34995" y="2855759"/>
                </a:lnTo>
                <a:lnTo>
                  <a:pt x="60283" y="2891531"/>
                </a:lnTo>
                <a:lnTo>
                  <a:pt x="91176" y="2922425"/>
                </a:lnTo>
                <a:lnTo>
                  <a:pt x="126951" y="2947717"/>
                </a:lnTo>
                <a:lnTo>
                  <a:pt x="166883" y="2966680"/>
                </a:lnTo>
                <a:lnTo>
                  <a:pt x="210248" y="2978590"/>
                </a:lnTo>
                <a:lnTo>
                  <a:pt x="256324" y="2982722"/>
                </a:lnTo>
                <a:lnTo>
                  <a:pt x="3815676" y="2982722"/>
                </a:lnTo>
                <a:lnTo>
                  <a:pt x="3861727" y="2978590"/>
                </a:lnTo>
                <a:lnTo>
                  <a:pt x="3905077" y="2966680"/>
                </a:lnTo>
                <a:lnTo>
                  <a:pt x="3945000" y="2947717"/>
                </a:lnTo>
                <a:lnTo>
                  <a:pt x="3980772" y="2922425"/>
                </a:lnTo>
                <a:lnTo>
                  <a:pt x="4011666" y="2891531"/>
                </a:lnTo>
                <a:lnTo>
                  <a:pt x="4036957" y="2855759"/>
                </a:lnTo>
                <a:lnTo>
                  <a:pt x="4055921" y="2815836"/>
                </a:lnTo>
                <a:lnTo>
                  <a:pt x="4067831" y="2772486"/>
                </a:lnTo>
                <a:lnTo>
                  <a:pt x="4071962" y="2726436"/>
                </a:lnTo>
                <a:lnTo>
                  <a:pt x="4071962" y="256412"/>
                </a:lnTo>
                <a:lnTo>
                  <a:pt x="4067831" y="210324"/>
                </a:lnTo>
                <a:lnTo>
                  <a:pt x="4055921" y="166945"/>
                </a:lnTo>
                <a:lnTo>
                  <a:pt x="4036957" y="127000"/>
                </a:lnTo>
                <a:lnTo>
                  <a:pt x="4011666" y="91212"/>
                </a:lnTo>
                <a:lnTo>
                  <a:pt x="3980772" y="60307"/>
                </a:lnTo>
                <a:lnTo>
                  <a:pt x="3945000" y="35009"/>
                </a:lnTo>
                <a:lnTo>
                  <a:pt x="3905077" y="16042"/>
                </a:lnTo>
                <a:lnTo>
                  <a:pt x="3861727" y="4131"/>
                </a:lnTo>
                <a:lnTo>
                  <a:pt x="381567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62" y="2071623"/>
            <a:ext cx="4071962" cy="2982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3503" y="5081014"/>
            <a:ext cx="4030979" cy="1776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9125" y="2357373"/>
            <a:ext cx="4000500" cy="2734310"/>
          </a:xfrm>
          <a:custGeom>
            <a:avLst/>
            <a:gdLst/>
            <a:ahLst/>
            <a:cxnLst/>
            <a:rect l="l" t="t" r="r" b="b"/>
            <a:pathLst>
              <a:path w="4000500" h="2734310">
                <a:moveTo>
                  <a:pt x="3765550" y="0"/>
                </a:moveTo>
                <a:lnTo>
                  <a:pt x="234950" y="0"/>
                </a:lnTo>
                <a:lnTo>
                  <a:pt x="187589" y="4777"/>
                </a:lnTo>
                <a:lnTo>
                  <a:pt x="143482" y="18476"/>
                </a:lnTo>
                <a:lnTo>
                  <a:pt x="103571" y="40150"/>
                </a:lnTo>
                <a:lnTo>
                  <a:pt x="68802" y="68849"/>
                </a:lnTo>
                <a:lnTo>
                  <a:pt x="40116" y="103627"/>
                </a:lnTo>
                <a:lnTo>
                  <a:pt x="18458" y="143535"/>
                </a:lnTo>
                <a:lnTo>
                  <a:pt x="4771" y="187625"/>
                </a:lnTo>
                <a:lnTo>
                  <a:pt x="0" y="234950"/>
                </a:lnTo>
                <a:lnTo>
                  <a:pt x="0" y="2498852"/>
                </a:lnTo>
                <a:lnTo>
                  <a:pt x="4771" y="2546176"/>
                </a:lnTo>
                <a:lnTo>
                  <a:pt x="18458" y="2590266"/>
                </a:lnTo>
                <a:lnTo>
                  <a:pt x="40116" y="2630174"/>
                </a:lnTo>
                <a:lnTo>
                  <a:pt x="68802" y="2664952"/>
                </a:lnTo>
                <a:lnTo>
                  <a:pt x="103571" y="2693651"/>
                </a:lnTo>
                <a:lnTo>
                  <a:pt x="143482" y="2715325"/>
                </a:lnTo>
                <a:lnTo>
                  <a:pt x="187589" y="2729024"/>
                </a:lnTo>
                <a:lnTo>
                  <a:pt x="234950" y="2733802"/>
                </a:lnTo>
                <a:lnTo>
                  <a:pt x="3765550" y="2733802"/>
                </a:lnTo>
                <a:lnTo>
                  <a:pt x="3812910" y="2729024"/>
                </a:lnTo>
                <a:lnTo>
                  <a:pt x="3857017" y="2715325"/>
                </a:lnTo>
                <a:lnTo>
                  <a:pt x="3896928" y="2693651"/>
                </a:lnTo>
                <a:lnTo>
                  <a:pt x="3931697" y="2664952"/>
                </a:lnTo>
                <a:lnTo>
                  <a:pt x="3960383" y="2630174"/>
                </a:lnTo>
                <a:lnTo>
                  <a:pt x="3982041" y="2590266"/>
                </a:lnTo>
                <a:lnTo>
                  <a:pt x="3995728" y="2546176"/>
                </a:lnTo>
                <a:lnTo>
                  <a:pt x="4000500" y="2498852"/>
                </a:lnTo>
                <a:lnTo>
                  <a:pt x="4000500" y="234950"/>
                </a:lnTo>
                <a:lnTo>
                  <a:pt x="3995728" y="187625"/>
                </a:lnTo>
                <a:lnTo>
                  <a:pt x="3982041" y="143535"/>
                </a:lnTo>
                <a:lnTo>
                  <a:pt x="3960383" y="103627"/>
                </a:lnTo>
                <a:lnTo>
                  <a:pt x="3931697" y="68849"/>
                </a:lnTo>
                <a:lnTo>
                  <a:pt x="3896928" y="40150"/>
                </a:lnTo>
                <a:lnTo>
                  <a:pt x="3857017" y="18476"/>
                </a:lnTo>
                <a:lnTo>
                  <a:pt x="3812910" y="4777"/>
                </a:lnTo>
                <a:lnTo>
                  <a:pt x="376555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9125" y="2357373"/>
            <a:ext cx="4000500" cy="27338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978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Bo</a:t>
            </a:r>
            <a:r>
              <a:rPr sz="1800" b="1" spc="-15" dirty="0">
                <a:solidFill>
                  <a:srgbClr val="1FBDB6"/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á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84631" y="5204458"/>
            <a:ext cx="4038600" cy="1653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037" y="2286000"/>
            <a:ext cx="4008754" cy="2929255"/>
          </a:xfrm>
          <a:custGeom>
            <a:avLst/>
            <a:gdLst/>
            <a:ahLst/>
            <a:cxnLst/>
            <a:rect l="l" t="t" r="r" b="b"/>
            <a:pathLst>
              <a:path w="4008754" h="2929254">
                <a:moveTo>
                  <a:pt x="3757002" y="0"/>
                </a:moveTo>
                <a:lnTo>
                  <a:pt x="251714" y="0"/>
                </a:lnTo>
                <a:lnTo>
                  <a:pt x="206469" y="4053"/>
                </a:lnTo>
                <a:lnTo>
                  <a:pt x="163884" y="15742"/>
                </a:lnTo>
                <a:lnTo>
                  <a:pt x="124670" y="34355"/>
                </a:lnTo>
                <a:lnTo>
                  <a:pt x="89539" y="59184"/>
                </a:lnTo>
                <a:lnTo>
                  <a:pt x="59201" y="89518"/>
                </a:lnTo>
                <a:lnTo>
                  <a:pt x="34367" y="124648"/>
                </a:lnTo>
                <a:lnTo>
                  <a:pt x="15748" y="163863"/>
                </a:lnTo>
                <a:lnTo>
                  <a:pt x="4055" y="206455"/>
                </a:lnTo>
                <a:lnTo>
                  <a:pt x="0" y="251713"/>
                </a:lnTo>
                <a:lnTo>
                  <a:pt x="0" y="2677287"/>
                </a:lnTo>
                <a:lnTo>
                  <a:pt x="4055" y="2722511"/>
                </a:lnTo>
                <a:lnTo>
                  <a:pt x="15748" y="2765085"/>
                </a:lnTo>
                <a:lnTo>
                  <a:pt x="34367" y="2804296"/>
                </a:lnTo>
                <a:lnTo>
                  <a:pt x="59201" y="2839430"/>
                </a:lnTo>
                <a:lnTo>
                  <a:pt x="89539" y="2869774"/>
                </a:lnTo>
                <a:lnTo>
                  <a:pt x="124670" y="2894616"/>
                </a:lnTo>
                <a:lnTo>
                  <a:pt x="163884" y="2913243"/>
                </a:lnTo>
                <a:lnTo>
                  <a:pt x="206469" y="2924942"/>
                </a:lnTo>
                <a:lnTo>
                  <a:pt x="251714" y="2929001"/>
                </a:lnTo>
                <a:lnTo>
                  <a:pt x="3757002" y="2929001"/>
                </a:lnTo>
                <a:lnTo>
                  <a:pt x="3802227" y="2924942"/>
                </a:lnTo>
                <a:lnTo>
                  <a:pt x="3844801" y="2913243"/>
                </a:lnTo>
                <a:lnTo>
                  <a:pt x="3884012" y="2894616"/>
                </a:lnTo>
                <a:lnTo>
                  <a:pt x="3919146" y="2869774"/>
                </a:lnTo>
                <a:lnTo>
                  <a:pt x="3949490" y="2839430"/>
                </a:lnTo>
                <a:lnTo>
                  <a:pt x="3974332" y="2804296"/>
                </a:lnTo>
                <a:lnTo>
                  <a:pt x="3992959" y="2765085"/>
                </a:lnTo>
                <a:lnTo>
                  <a:pt x="4004658" y="2722511"/>
                </a:lnTo>
                <a:lnTo>
                  <a:pt x="4008716" y="2677287"/>
                </a:lnTo>
                <a:lnTo>
                  <a:pt x="4008716" y="251713"/>
                </a:lnTo>
                <a:lnTo>
                  <a:pt x="4004658" y="206455"/>
                </a:lnTo>
                <a:lnTo>
                  <a:pt x="3992959" y="163863"/>
                </a:lnTo>
                <a:lnTo>
                  <a:pt x="3974332" y="124648"/>
                </a:lnTo>
                <a:lnTo>
                  <a:pt x="3949490" y="89518"/>
                </a:lnTo>
                <a:lnTo>
                  <a:pt x="3919146" y="59184"/>
                </a:lnTo>
                <a:lnTo>
                  <a:pt x="3884012" y="34355"/>
                </a:lnTo>
                <a:lnTo>
                  <a:pt x="3844801" y="15742"/>
                </a:lnTo>
                <a:lnTo>
                  <a:pt x="3802227" y="4053"/>
                </a:lnTo>
                <a:lnTo>
                  <a:pt x="375700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37" y="2286000"/>
            <a:ext cx="4008716" cy="2929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5132" y="5198364"/>
            <a:ext cx="3985260" cy="1659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498" y="2214498"/>
            <a:ext cx="3954779" cy="2994025"/>
          </a:xfrm>
          <a:custGeom>
            <a:avLst/>
            <a:gdLst/>
            <a:ahLst/>
            <a:cxnLst/>
            <a:rect l="l" t="t" r="r" b="b"/>
            <a:pathLst>
              <a:path w="3954779" h="2994025">
                <a:moveTo>
                  <a:pt x="3697604" y="0"/>
                </a:moveTo>
                <a:lnTo>
                  <a:pt x="257301" y="0"/>
                </a:lnTo>
                <a:lnTo>
                  <a:pt x="211049" y="4145"/>
                </a:lnTo>
                <a:lnTo>
                  <a:pt x="167517" y="16096"/>
                </a:lnTo>
                <a:lnTo>
                  <a:pt x="127432" y="35127"/>
                </a:lnTo>
                <a:lnTo>
                  <a:pt x="91521" y="60511"/>
                </a:lnTo>
                <a:lnTo>
                  <a:pt x="60511" y="91521"/>
                </a:lnTo>
                <a:lnTo>
                  <a:pt x="35127" y="127432"/>
                </a:lnTo>
                <a:lnTo>
                  <a:pt x="16096" y="167517"/>
                </a:lnTo>
                <a:lnTo>
                  <a:pt x="4145" y="211049"/>
                </a:lnTo>
                <a:lnTo>
                  <a:pt x="0" y="257301"/>
                </a:lnTo>
                <a:lnTo>
                  <a:pt x="0" y="2736342"/>
                </a:lnTo>
                <a:lnTo>
                  <a:pt x="4145" y="2782594"/>
                </a:lnTo>
                <a:lnTo>
                  <a:pt x="16096" y="2826126"/>
                </a:lnTo>
                <a:lnTo>
                  <a:pt x="35127" y="2866211"/>
                </a:lnTo>
                <a:lnTo>
                  <a:pt x="60511" y="2902122"/>
                </a:lnTo>
                <a:lnTo>
                  <a:pt x="91521" y="2933132"/>
                </a:lnTo>
                <a:lnTo>
                  <a:pt x="127432" y="2958516"/>
                </a:lnTo>
                <a:lnTo>
                  <a:pt x="167517" y="2977547"/>
                </a:lnTo>
                <a:lnTo>
                  <a:pt x="211049" y="2989498"/>
                </a:lnTo>
                <a:lnTo>
                  <a:pt x="257301" y="2993644"/>
                </a:lnTo>
                <a:lnTo>
                  <a:pt x="3697604" y="2993644"/>
                </a:lnTo>
                <a:lnTo>
                  <a:pt x="3743853" y="2989498"/>
                </a:lnTo>
                <a:lnTo>
                  <a:pt x="3787373" y="2977547"/>
                </a:lnTo>
                <a:lnTo>
                  <a:pt x="3827441" y="2958516"/>
                </a:lnTo>
                <a:lnTo>
                  <a:pt x="3863332" y="2933132"/>
                </a:lnTo>
                <a:lnTo>
                  <a:pt x="3894321" y="2902122"/>
                </a:lnTo>
                <a:lnTo>
                  <a:pt x="3919685" y="2866211"/>
                </a:lnTo>
                <a:lnTo>
                  <a:pt x="3938699" y="2826126"/>
                </a:lnTo>
                <a:lnTo>
                  <a:pt x="3950639" y="2782594"/>
                </a:lnTo>
                <a:lnTo>
                  <a:pt x="3954779" y="2736342"/>
                </a:lnTo>
                <a:lnTo>
                  <a:pt x="3954779" y="257301"/>
                </a:lnTo>
                <a:lnTo>
                  <a:pt x="3950639" y="211049"/>
                </a:lnTo>
                <a:lnTo>
                  <a:pt x="3938699" y="167517"/>
                </a:lnTo>
                <a:lnTo>
                  <a:pt x="3919685" y="127432"/>
                </a:lnTo>
                <a:lnTo>
                  <a:pt x="3894321" y="91521"/>
                </a:lnTo>
                <a:lnTo>
                  <a:pt x="3863332" y="60511"/>
                </a:lnTo>
                <a:lnTo>
                  <a:pt x="3827441" y="35127"/>
                </a:lnTo>
                <a:lnTo>
                  <a:pt x="3787373" y="16096"/>
                </a:lnTo>
                <a:lnTo>
                  <a:pt x="3743853" y="4145"/>
                </a:lnTo>
                <a:lnTo>
                  <a:pt x="369760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0498" y="2214498"/>
            <a:ext cx="3954779" cy="2993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978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Bo</a:t>
            </a:r>
            <a:r>
              <a:rPr sz="1800" b="1" spc="-15" dirty="0">
                <a:solidFill>
                  <a:srgbClr val="1FBDB6"/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á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1484375" y="5204458"/>
            <a:ext cx="6103620" cy="1653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0124" y="2143125"/>
            <a:ext cx="6072505" cy="3072130"/>
          </a:xfrm>
          <a:custGeom>
            <a:avLst/>
            <a:gdLst/>
            <a:ahLst/>
            <a:cxnLst/>
            <a:rect l="l" t="t" r="r" b="b"/>
            <a:pathLst>
              <a:path w="6072505" h="3072129">
                <a:moveTo>
                  <a:pt x="5808218" y="0"/>
                </a:moveTo>
                <a:lnTo>
                  <a:pt x="264032" y="0"/>
                </a:lnTo>
                <a:lnTo>
                  <a:pt x="216579" y="4254"/>
                </a:lnTo>
                <a:lnTo>
                  <a:pt x="171913" y="16521"/>
                </a:lnTo>
                <a:lnTo>
                  <a:pt x="130781" y="36053"/>
                </a:lnTo>
                <a:lnTo>
                  <a:pt x="93930" y="62105"/>
                </a:lnTo>
                <a:lnTo>
                  <a:pt x="62105" y="93930"/>
                </a:lnTo>
                <a:lnTo>
                  <a:pt x="36053" y="130781"/>
                </a:lnTo>
                <a:lnTo>
                  <a:pt x="16521" y="171913"/>
                </a:lnTo>
                <a:lnTo>
                  <a:pt x="4254" y="216579"/>
                </a:lnTo>
                <a:lnTo>
                  <a:pt x="0" y="264033"/>
                </a:lnTo>
                <a:lnTo>
                  <a:pt x="0" y="2807843"/>
                </a:lnTo>
                <a:lnTo>
                  <a:pt x="4254" y="2855296"/>
                </a:lnTo>
                <a:lnTo>
                  <a:pt x="16521" y="2899962"/>
                </a:lnTo>
                <a:lnTo>
                  <a:pt x="36053" y="2941094"/>
                </a:lnTo>
                <a:lnTo>
                  <a:pt x="62105" y="2977945"/>
                </a:lnTo>
                <a:lnTo>
                  <a:pt x="93930" y="3009770"/>
                </a:lnTo>
                <a:lnTo>
                  <a:pt x="130781" y="3035822"/>
                </a:lnTo>
                <a:lnTo>
                  <a:pt x="171913" y="3055354"/>
                </a:lnTo>
                <a:lnTo>
                  <a:pt x="216579" y="3067621"/>
                </a:lnTo>
                <a:lnTo>
                  <a:pt x="264032" y="3071876"/>
                </a:lnTo>
                <a:lnTo>
                  <a:pt x="5808218" y="3071876"/>
                </a:lnTo>
                <a:lnTo>
                  <a:pt x="5855705" y="3067621"/>
                </a:lnTo>
                <a:lnTo>
                  <a:pt x="5900388" y="3055354"/>
                </a:lnTo>
                <a:lnTo>
                  <a:pt x="5941525" y="3035822"/>
                </a:lnTo>
                <a:lnTo>
                  <a:pt x="5978372" y="3009770"/>
                </a:lnTo>
                <a:lnTo>
                  <a:pt x="6010187" y="2977945"/>
                </a:lnTo>
                <a:lnTo>
                  <a:pt x="6036225" y="2941094"/>
                </a:lnTo>
                <a:lnTo>
                  <a:pt x="6055744" y="2899962"/>
                </a:lnTo>
                <a:lnTo>
                  <a:pt x="6068000" y="2855296"/>
                </a:lnTo>
                <a:lnTo>
                  <a:pt x="6072251" y="2807843"/>
                </a:lnTo>
                <a:lnTo>
                  <a:pt x="6072251" y="264033"/>
                </a:lnTo>
                <a:lnTo>
                  <a:pt x="6067996" y="216579"/>
                </a:lnTo>
                <a:lnTo>
                  <a:pt x="6055729" y="171913"/>
                </a:lnTo>
                <a:lnTo>
                  <a:pt x="6036197" y="130781"/>
                </a:lnTo>
                <a:lnTo>
                  <a:pt x="6010145" y="93930"/>
                </a:lnTo>
                <a:lnTo>
                  <a:pt x="5978320" y="62105"/>
                </a:lnTo>
                <a:lnTo>
                  <a:pt x="5941469" y="36053"/>
                </a:lnTo>
                <a:lnTo>
                  <a:pt x="5900337" y="16521"/>
                </a:lnTo>
                <a:lnTo>
                  <a:pt x="5855671" y="4254"/>
                </a:lnTo>
                <a:lnTo>
                  <a:pt x="580821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0124" y="2143125"/>
            <a:ext cx="6072251" cy="307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23382" y="5934405"/>
            <a:ext cx="13100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Garzón</a:t>
            </a:r>
            <a:r>
              <a:rPr sz="1800" b="1" spc="-10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-Huila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556259" y="4666486"/>
            <a:ext cx="3960876" cy="2191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474" y="2000250"/>
            <a:ext cx="3931285" cy="2676525"/>
          </a:xfrm>
          <a:custGeom>
            <a:avLst/>
            <a:gdLst/>
            <a:ahLst/>
            <a:cxnLst/>
            <a:rect l="l" t="t" r="r" b="b"/>
            <a:pathLst>
              <a:path w="3931285" h="2676525">
                <a:moveTo>
                  <a:pt x="3700551" y="0"/>
                </a:moveTo>
                <a:lnTo>
                  <a:pt x="230022" y="0"/>
                </a:lnTo>
                <a:lnTo>
                  <a:pt x="183664" y="4673"/>
                </a:lnTo>
                <a:lnTo>
                  <a:pt x="140487" y="18077"/>
                </a:lnTo>
                <a:lnTo>
                  <a:pt x="101414" y="39286"/>
                </a:lnTo>
                <a:lnTo>
                  <a:pt x="67371" y="67373"/>
                </a:lnTo>
                <a:lnTo>
                  <a:pt x="39284" y="101413"/>
                </a:lnTo>
                <a:lnTo>
                  <a:pt x="18076" y="140481"/>
                </a:lnTo>
                <a:lnTo>
                  <a:pt x="4673" y="183651"/>
                </a:lnTo>
                <a:lnTo>
                  <a:pt x="0" y="229997"/>
                </a:lnTo>
                <a:lnTo>
                  <a:pt x="0" y="2446528"/>
                </a:lnTo>
                <a:lnTo>
                  <a:pt x="4673" y="2492873"/>
                </a:lnTo>
                <a:lnTo>
                  <a:pt x="18076" y="2536043"/>
                </a:lnTo>
                <a:lnTo>
                  <a:pt x="39284" y="2575111"/>
                </a:lnTo>
                <a:lnTo>
                  <a:pt x="67371" y="2609151"/>
                </a:lnTo>
                <a:lnTo>
                  <a:pt x="101414" y="2637238"/>
                </a:lnTo>
                <a:lnTo>
                  <a:pt x="140487" y="2658447"/>
                </a:lnTo>
                <a:lnTo>
                  <a:pt x="183664" y="2671851"/>
                </a:lnTo>
                <a:lnTo>
                  <a:pt x="230022" y="2676525"/>
                </a:lnTo>
                <a:lnTo>
                  <a:pt x="3700551" y="2676525"/>
                </a:lnTo>
                <a:lnTo>
                  <a:pt x="3746938" y="2671851"/>
                </a:lnTo>
                <a:lnTo>
                  <a:pt x="3790139" y="2658447"/>
                </a:lnTo>
                <a:lnTo>
                  <a:pt x="3829230" y="2637238"/>
                </a:lnTo>
                <a:lnTo>
                  <a:pt x="3863286" y="2609151"/>
                </a:lnTo>
                <a:lnTo>
                  <a:pt x="3891382" y="2575111"/>
                </a:lnTo>
                <a:lnTo>
                  <a:pt x="3912595" y="2536043"/>
                </a:lnTo>
                <a:lnTo>
                  <a:pt x="3926001" y="2492873"/>
                </a:lnTo>
                <a:lnTo>
                  <a:pt x="3930675" y="2446528"/>
                </a:lnTo>
                <a:lnTo>
                  <a:pt x="3930675" y="229997"/>
                </a:lnTo>
                <a:lnTo>
                  <a:pt x="3926001" y="183651"/>
                </a:lnTo>
                <a:lnTo>
                  <a:pt x="3912595" y="140481"/>
                </a:lnTo>
                <a:lnTo>
                  <a:pt x="3891382" y="101413"/>
                </a:lnTo>
                <a:lnTo>
                  <a:pt x="3863286" y="67373"/>
                </a:lnTo>
                <a:lnTo>
                  <a:pt x="3829230" y="39286"/>
                </a:lnTo>
                <a:lnTo>
                  <a:pt x="3790139" y="18077"/>
                </a:lnTo>
                <a:lnTo>
                  <a:pt x="3746938" y="4673"/>
                </a:lnTo>
                <a:lnTo>
                  <a:pt x="370055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474" y="2000250"/>
            <a:ext cx="3930675" cy="267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759" y="5128258"/>
            <a:ext cx="4055364" cy="1729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2071623"/>
            <a:ext cx="4024629" cy="3067050"/>
          </a:xfrm>
          <a:custGeom>
            <a:avLst/>
            <a:gdLst/>
            <a:ahLst/>
            <a:cxnLst/>
            <a:rect l="l" t="t" r="r" b="b"/>
            <a:pathLst>
              <a:path w="4024629" h="3067050">
                <a:moveTo>
                  <a:pt x="3760724" y="0"/>
                </a:moveTo>
                <a:lnTo>
                  <a:pt x="263525" y="0"/>
                </a:lnTo>
                <a:lnTo>
                  <a:pt x="216155" y="4250"/>
                </a:lnTo>
                <a:lnTo>
                  <a:pt x="171572" y="16502"/>
                </a:lnTo>
                <a:lnTo>
                  <a:pt x="130518" y="36011"/>
                </a:lnTo>
                <a:lnTo>
                  <a:pt x="93738" y="62030"/>
                </a:lnTo>
                <a:lnTo>
                  <a:pt x="61977" y="93812"/>
                </a:lnTo>
                <a:lnTo>
                  <a:pt x="35978" y="130612"/>
                </a:lnTo>
                <a:lnTo>
                  <a:pt x="16486" y="171683"/>
                </a:lnTo>
                <a:lnTo>
                  <a:pt x="4245" y="216278"/>
                </a:lnTo>
                <a:lnTo>
                  <a:pt x="0" y="263651"/>
                </a:lnTo>
                <a:lnTo>
                  <a:pt x="0" y="2803525"/>
                </a:lnTo>
                <a:lnTo>
                  <a:pt x="4245" y="2850894"/>
                </a:lnTo>
                <a:lnTo>
                  <a:pt x="16486" y="2895477"/>
                </a:lnTo>
                <a:lnTo>
                  <a:pt x="35978" y="2936531"/>
                </a:lnTo>
                <a:lnTo>
                  <a:pt x="61977" y="2973311"/>
                </a:lnTo>
                <a:lnTo>
                  <a:pt x="93738" y="3005072"/>
                </a:lnTo>
                <a:lnTo>
                  <a:pt x="130518" y="3031071"/>
                </a:lnTo>
                <a:lnTo>
                  <a:pt x="171572" y="3050563"/>
                </a:lnTo>
                <a:lnTo>
                  <a:pt x="216155" y="3062804"/>
                </a:lnTo>
                <a:lnTo>
                  <a:pt x="263525" y="3067050"/>
                </a:lnTo>
                <a:lnTo>
                  <a:pt x="3760724" y="3067050"/>
                </a:lnTo>
                <a:lnTo>
                  <a:pt x="3808097" y="3062804"/>
                </a:lnTo>
                <a:lnTo>
                  <a:pt x="3852692" y="3050563"/>
                </a:lnTo>
                <a:lnTo>
                  <a:pt x="3893763" y="3031071"/>
                </a:lnTo>
                <a:lnTo>
                  <a:pt x="3930563" y="3005072"/>
                </a:lnTo>
                <a:lnTo>
                  <a:pt x="3962345" y="2973311"/>
                </a:lnTo>
                <a:lnTo>
                  <a:pt x="3988364" y="2936531"/>
                </a:lnTo>
                <a:lnTo>
                  <a:pt x="4007873" y="2895477"/>
                </a:lnTo>
                <a:lnTo>
                  <a:pt x="4020125" y="2850894"/>
                </a:lnTo>
                <a:lnTo>
                  <a:pt x="4024376" y="2803525"/>
                </a:lnTo>
                <a:lnTo>
                  <a:pt x="4024376" y="263651"/>
                </a:lnTo>
                <a:lnTo>
                  <a:pt x="4020125" y="216278"/>
                </a:lnTo>
                <a:lnTo>
                  <a:pt x="4007873" y="171683"/>
                </a:lnTo>
                <a:lnTo>
                  <a:pt x="3988364" y="130612"/>
                </a:lnTo>
                <a:lnTo>
                  <a:pt x="3962345" y="93812"/>
                </a:lnTo>
                <a:lnTo>
                  <a:pt x="3930563" y="62030"/>
                </a:lnTo>
                <a:lnTo>
                  <a:pt x="3893763" y="36011"/>
                </a:lnTo>
                <a:lnTo>
                  <a:pt x="3852692" y="16502"/>
                </a:lnTo>
                <a:lnTo>
                  <a:pt x="3808097" y="4250"/>
                </a:lnTo>
                <a:lnTo>
                  <a:pt x="37607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071623"/>
            <a:ext cx="4024376" cy="3067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566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N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b="1" spc="-25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22148" y="5132830"/>
            <a:ext cx="4021836" cy="1725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150" y="2076450"/>
            <a:ext cx="3990975" cy="3067050"/>
          </a:xfrm>
          <a:custGeom>
            <a:avLst/>
            <a:gdLst/>
            <a:ahLst/>
            <a:cxnLst/>
            <a:rect l="l" t="t" r="r" b="b"/>
            <a:pathLst>
              <a:path w="3990975" h="3067050">
                <a:moveTo>
                  <a:pt x="3727450" y="0"/>
                </a:moveTo>
                <a:lnTo>
                  <a:pt x="263575" y="0"/>
                </a:lnTo>
                <a:lnTo>
                  <a:pt x="216198" y="4245"/>
                </a:lnTo>
                <a:lnTo>
                  <a:pt x="171606" y="16488"/>
                </a:lnTo>
                <a:lnTo>
                  <a:pt x="130544" y="35983"/>
                </a:lnTo>
                <a:lnTo>
                  <a:pt x="93757" y="61988"/>
                </a:lnTo>
                <a:lnTo>
                  <a:pt x="61990" y="93760"/>
                </a:lnTo>
                <a:lnTo>
                  <a:pt x="35986" y="130556"/>
                </a:lnTo>
                <a:lnTo>
                  <a:pt x="16490" y="171631"/>
                </a:lnTo>
                <a:lnTo>
                  <a:pt x="4246" y="216244"/>
                </a:lnTo>
                <a:lnTo>
                  <a:pt x="0" y="263651"/>
                </a:lnTo>
                <a:lnTo>
                  <a:pt x="0" y="2803525"/>
                </a:lnTo>
                <a:lnTo>
                  <a:pt x="4246" y="2850894"/>
                </a:lnTo>
                <a:lnTo>
                  <a:pt x="16490" y="2895477"/>
                </a:lnTo>
                <a:lnTo>
                  <a:pt x="35986" y="2936531"/>
                </a:lnTo>
                <a:lnTo>
                  <a:pt x="61990" y="2973311"/>
                </a:lnTo>
                <a:lnTo>
                  <a:pt x="93757" y="3005072"/>
                </a:lnTo>
                <a:lnTo>
                  <a:pt x="130544" y="3031071"/>
                </a:lnTo>
                <a:lnTo>
                  <a:pt x="171606" y="3050563"/>
                </a:lnTo>
                <a:lnTo>
                  <a:pt x="216198" y="3062804"/>
                </a:lnTo>
                <a:lnTo>
                  <a:pt x="263575" y="3067050"/>
                </a:lnTo>
                <a:lnTo>
                  <a:pt x="3727450" y="3067050"/>
                </a:lnTo>
                <a:lnTo>
                  <a:pt x="3774819" y="3062804"/>
                </a:lnTo>
                <a:lnTo>
                  <a:pt x="3819402" y="3050563"/>
                </a:lnTo>
                <a:lnTo>
                  <a:pt x="3860456" y="3031071"/>
                </a:lnTo>
                <a:lnTo>
                  <a:pt x="3897236" y="3005072"/>
                </a:lnTo>
                <a:lnTo>
                  <a:pt x="3928997" y="2973311"/>
                </a:lnTo>
                <a:lnTo>
                  <a:pt x="3954996" y="2936531"/>
                </a:lnTo>
                <a:lnTo>
                  <a:pt x="3974488" y="2895477"/>
                </a:lnTo>
                <a:lnTo>
                  <a:pt x="3986729" y="2850894"/>
                </a:lnTo>
                <a:lnTo>
                  <a:pt x="3990975" y="2803525"/>
                </a:lnTo>
                <a:lnTo>
                  <a:pt x="3990975" y="263651"/>
                </a:lnTo>
                <a:lnTo>
                  <a:pt x="3986729" y="216244"/>
                </a:lnTo>
                <a:lnTo>
                  <a:pt x="3974488" y="171631"/>
                </a:lnTo>
                <a:lnTo>
                  <a:pt x="3954996" y="130556"/>
                </a:lnTo>
                <a:lnTo>
                  <a:pt x="3928997" y="93760"/>
                </a:lnTo>
                <a:lnTo>
                  <a:pt x="3897236" y="61988"/>
                </a:lnTo>
                <a:lnTo>
                  <a:pt x="3860456" y="35983"/>
                </a:lnTo>
                <a:lnTo>
                  <a:pt x="3819402" y="16488"/>
                </a:lnTo>
                <a:lnTo>
                  <a:pt x="3774819" y="4245"/>
                </a:lnTo>
                <a:lnTo>
                  <a:pt x="372745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150" y="2076450"/>
            <a:ext cx="3990975" cy="3067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3503" y="5132830"/>
            <a:ext cx="4040124" cy="1725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9125" y="2143125"/>
            <a:ext cx="4010025" cy="3000375"/>
          </a:xfrm>
          <a:custGeom>
            <a:avLst/>
            <a:gdLst/>
            <a:ahLst/>
            <a:cxnLst/>
            <a:rect l="l" t="t" r="r" b="b"/>
            <a:pathLst>
              <a:path w="4010025" h="3000375">
                <a:moveTo>
                  <a:pt x="3752215" y="0"/>
                </a:moveTo>
                <a:lnTo>
                  <a:pt x="257810" y="0"/>
                </a:lnTo>
                <a:lnTo>
                  <a:pt x="211472" y="4154"/>
                </a:lnTo>
                <a:lnTo>
                  <a:pt x="167858" y="16131"/>
                </a:lnTo>
                <a:lnTo>
                  <a:pt x="127696" y="35202"/>
                </a:lnTo>
                <a:lnTo>
                  <a:pt x="91713" y="60639"/>
                </a:lnTo>
                <a:lnTo>
                  <a:pt x="60639" y="91713"/>
                </a:lnTo>
                <a:lnTo>
                  <a:pt x="35202" y="127696"/>
                </a:lnTo>
                <a:lnTo>
                  <a:pt x="16131" y="167858"/>
                </a:lnTo>
                <a:lnTo>
                  <a:pt x="4154" y="211472"/>
                </a:lnTo>
                <a:lnTo>
                  <a:pt x="0" y="257810"/>
                </a:lnTo>
                <a:lnTo>
                  <a:pt x="0" y="2742565"/>
                </a:lnTo>
                <a:lnTo>
                  <a:pt x="4154" y="2788902"/>
                </a:lnTo>
                <a:lnTo>
                  <a:pt x="16131" y="2832516"/>
                </a:lnTo>
                <a:lnTo>
                  <a:pt x="35202" y="2872678"/>
                </a:lnTo>
                <a:lnTo>
                  <a:pt x="60639" y="2908661"/>
                </a:lnTo>
                <a:lnTo>
                  <a:pt x="91713" y="2939735"/>
                </a:lnTo>
                <a:lnTo>
                  <a:pt x="127696" y="2965172"/>
                </a:lnTo>
                <a:lnTo>
                  <a:pt x="167858" y="2984243"/>
                </a:lnTo>
                <a:lnTo>
                  <a:pt x="211472" y="2996220"/>
                </a:lnTo>
                <a:lnTo>
                  <a:pt x="257810" y="3000375"/>
                </a:lnTo>
                <a:lnTo>
                  <a:pt x="3752215" y="3000375"/>
                </a:lnTo>
                <a:lnTo>
                  <a:pt x="3798552" y="2996220"/>
                </a:lnTo>
                <a:lnTo>
                  <a:pt x="3842166" y="2984243"/>
                </a:lnTo>
                <a:lnTo>
                  <a:pt x="3882328" y="2965172"/>
                </a:lnTo>
                <a:lnTo>
                  <a:pt x="3918311" y="2939735"/>
                </a:lnTo>
                <a:lnTo>
                  <a:pt x="3949385" y="2908661"/>
                </a:lnTo>
                <a:lnTo>
                  <a:pt x="3974822" y="2872678"/>
                </a:lnTo>
                <a:lnTo>
                  <a:pt x="3993893" y="2832516"/>
                </a:lnTo>
                <a:lnTo>
                  <a:pt x="4005870" y="2788902"/>
                </a:lnTo>
                <a:lnTo>
                  <a:pt x="4010025" y="2742565"/>
                </a:lnTo>
                <a:lnTo>
                  <a:pt x="4010025" y="257810"/>
                </a:lnTo>
                <a:lnTo>
                  <a:pt x="4005870" y="211472"/>
                </a:lnTo>
                <a:lnTo>
                  <a:pt x="3993893" y="167858"/>
                </a:lnTo>
                <a:lnTo>
                  <a:pt x="3974822" y="127696"/>
                </a:lnTo>
                <a:lnTo>
                  <a:pt x="3949385" y="91713"/>
                </a:lnTo>
                <a:lnTo>
                  <a:pt x="3918311" y="60639"/>
                </a:lnTo>
                <a:lnTo>
                  <a:pt x="3882328" y="35202"/>
                </a:lnTo>
                <a:lnTo>
                  <a:pt x="3842166" y="16131"/>
                </a:lnTo>
                <a:lnTo>
                  <a:pt x="3798552" y="4154"/>
                </a:lnTo>
                <a:lnTo>
                  <a:pt x="375221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9125" y="2143125"/>
            <a:ext cx="4010025" cy="3000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566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N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b="1" spc="-25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75487" y="5372100"/>
            <a:ext cx="4040124" cy="1485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537" y="2286000"/>
            <a:ext cx="4010025" cy="3095625"/>
          </a:xfrm>
          <a:custGeom>
            <a:avLst/>
            <a:gdLst/>
            <a:ahLst/>
            <a:cxnLst/>
            <a:rect l="l" t="t" r="r" b="b"/>
            <a:pathLst>
              <a:path w="4010025" h="3095625">
                <a:moveTo>
                  <a:pt x="3744023" y="0"/>
                </a:moveTo>
                <a:lnTo>
                  <a:pt x="266039" y="0"/>
                </a:lnTo>
                <a:lnTo>
                  <a:pt x="218219" y="4286"/>
                </a:lnTo>
                <a:lnTo>
                  <a:pt x="173211" y="16646"/>
                </a:lnTo>
                <a:lnTo>
                  <a:pt x="131765" y="36326"/>
                </a:lnTo>
                <a:lnTo>
                  <a:pt x="94635" y="62576"/>
                </a:lnTo>
                <a:lnTo>
                  <a:pt x="62570" y="94644"/>
                </a:lnTo>
                <a:lnTo>
                  <a:pt x="36322" y="131778"/>
                </a:lnTo>
                <a:lnTo>
                  <a:pt x="16644" y="173228"/>
                </a:lnTo>
                <a:lnTo>
                  <a:pt x="4286" y="218240"/>
                </a:lnTo>
                <a:lnTo>
                  <a:pt x="0" y="266064"/>
                </a:lnTo>
                <a:lnTo>
                  <a:pt x="0" y="2829560"/>
                </a:lnTo>
                <a:lnTo>
                  <a:pt x="4286" y="2877384"/>
                </a:lnTo>
                <a:lnTo>
                  <a:pt x="16644" y="2922396"/>
                </a:lnTo>
                <a:lnTo>
                  <a:pt x="36322" y="2963846"/>
                </a:lnTo>
                <a:lnTo>
                  <a:pt x="62570" y="3000980"/>
                </a:lnTo>
                <a:lnTo>
                  <a:pt x="94635" y="3033048"/>
                </a:lnTo>
                <a:lnTo>
                  <a:pt x="131765" y="3059298"/>
                </a:lnTo>
                <a:lnTo>
                  <a:pt x="173211" y="3078978"/>
                </a:lnTo>
                <a:lnTo>
                  <a:pt x="218219" y="3091338"/>
                </a:lnTo>
                <a:lnTo>
                  <a:pt x="266039" y="3095625"/>
                </a:lnTo>
                <a:lnTo>
                  <a:pt x="3744023" y="3095625"/>
                </a:lnTo>
                <a:lnTo>
                  <a:pt x="3791843" y="3091338"/>
                </a:lnTo>
                <a:lnTo>
                  <a:pt x="3836844" y="3078978"/>
                </a:lnTo>
                <a:lnTo>
                  <a:pt x="3878276" y="3059298"/>
                </a:lnTo>
                <a:lnTo>
                  <a:pt x="3915390" y="3033048"/>
                </a:lnTo>
                <a:lnTo>
                  <a:pt x="3947437" y="3000980"/>
                </a:lnTo>
                <a:lnTo>
                  <a:pt x="3973667" y="2963846"/>
                </a:lnTo>
                <a:lnTo>
                  <a:pt x="3993331" y="2922396"/>
                </a:lnTo>
                <a:lnTo>
                  <a:pt x="4005679" y="2877384"/>
                </a:lnTo>
                <a:lnTo>
                  <a:pt x="4009961" y="2829560"/>
                </a:lnTo>
                <a:lnTo>
                  <a:pt x="4009961" y="266064"/>
                </a:lnTo>
                <a:lnTo>
                  <a:pt x="4005679" y="218240"/>
                </a:lnTo>
                <a:lnTo>
                  <a:pt x="3993331" y="173228"/>
                </a:lnTo>
                <a:lnTo>
                  <a:pt x="3973667" y="131778"/>
                </a:lnTo>
                <a:lnTo>
                  <a:pt x="3947437" y="94644"/>
                </a:lnTo>
                <a:lnTo>
                  <a:pt x="3915390" y="62576"/>
                </a:lnTo>
                <a:lnTo>
                  <a:pt x="3878276" y="36326"/>
                </a:lnTo>
                <a:lnTo>
                  <a:pt x="3836844" y="16646"/>
                </a:lnTo>
                <a:lnTo>
                  <a:pt x="3791843" y="4286"/>
                </a:lnTo>
                <a:lnTo>
                  <a:pt x="374402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537" y="2286000"/>
            <a:ext cx="4009961" cy="309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5132" y="5338570"/>
            <a:ext cx="4040123" cy="1519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498" y="2357373"/>
            <a:ext cx="4010025" cy="2990850"/>
          </a:xfrm>
          <a:custGeom>
            <a:avLst/>
            <a:gdLst/>
            <a:ahLst/>
            <a:cxnLst/>
            <a:rect l="l" t="t" r="r" b="b"/>
            <a:pathLst>
              <a:path w="4010025" h="2990850">
                <a:moveTo>
                  <a:pt x="3753104" y="0"/>
                </a:moveTo>
                <a:lnTo>
                  <a:pt x="257048" y="0"/>
                </a:lnTo>
                <a:lnTo>
                  <a:pt x="210870" y="4144"/>
                </a:lnTo>
                <a:lnTo>
                  <a:pt x="167397" y="16093"/>
                </a:lnTo>
                <a:lnTo>
                  <a:pt x="127357" y="35117"/>
                </a:lnTo>
                <a:lnTo>
                  <a:pt x="91478" y="60488"/>
                </a:lnTo>
                <a:lnTo>
                  <a:pt x="60488" y="91478"/>
                </a:lnTo>
                <a:lnTo>
                  <a:pt x="35117" y="127357"/>
                </a:lnTo>
                <a:lnTo>
                  <a:pt x="16093" y="167397"/>
                </a:lnTo>
                <a:lnTo>
                  <a:pt x="4144" y="210870"/>
                </a:lnTo>
                <a:lnTo>
                  <a:pt x="0" y="257048"/>
                </a:lnTo>
                <a:lnTo>
                  <a:pt x="0" y="2733929"/>
                </a:lnTo>
                <a:lnTo>
                  <a:pt x="4144" y="2780101"/>
                </a:lnTo>
                <a:lnTo>
                  <a:pt x="16093" y="2823563"/>
                </a:lnTo>
                <a:lnTo>
                  <a:pt x="35117" y="2863586"/>
                </a:lnTo>
                <a:lnTo>
                  <a:pt x="60488" y="2899445"/>
                </a:lnTo>
                <a:lnTo>
                  <a:pt x="91478" y="2930414"/>
                </a:lnTo>
                <a:lnTo>
                  <a:pt x="127357" y="2955765"/>
                </a:lnTo>
                <a:lnTo>
                  <a:pt x="167397" y="2974772"/>
                </a:lnTo>
                <a:lnTo>
                  <a:pt x="210870" y="2986709"/>
                </a:lnTo>
                <a:lnTo>
                  <a:pt x="257048" y="2990850"/>
                </a:lnTo>
                <a:lnTo>
                  <a:pt x="3753104" y="2990850"/>
                </a:lnTo>
                <a:lnTo>
                  <a:pt x="3799276" y="2986709"/>
                </a:lnTo>
                <a:lnTo>
                  <a:pt x="3842738" y="2974772"/>
                </a:lnTo>
                <a:lnTo>
                  <a:pt x="3882761" y="2955765"/>
                </a:lnTo>
                <a:lnTo>
                  <a:pt x="3918620" y="2930414"/>
                </a:lnTo>
                <a:lnTo>
                  <a:pt x="3949589" y="2899445"/>
                </a:lnTo>
                <a:lnTo>
                  <a:pt x="3974940" y="2863586"/>
                </a:lnTo>
                <a:lnTo>
                  <a:pt x="3993947" y="2823563"/>
                </a:lnTo>
                <a:lnTo>
                  <a:pt x="4005884" y="2780101"/>
                </a:lnTo>
                <a:lnTo>
                  <a:pt x="4010025" y="2733929"/>
                </a:lnTo>
                <a:lnTo>
                  <a:pt x="4010025" y="257048"/>
                </a:lnTo>
                <a:lnTo>
                  <a:pt x="4005884" y="210870"/>
                </a:lnTo>
                <a:lnTo>
                  <a:pt x="3993947" y="167397"/>
                </a:lnTo>
                <a:lnTo>
                  <a:pt x="3974940" y="127357"/>
                </a:lnTo>
                <a:lnTo>
                  <a:pt x="3949589" y="91478"/>
                </a:lnTo>
                <a:lnTo>
                  <a:pt x="3918620" y="60488"/>
                </a:lnTo>
                <a:lnTo>
                  <a:pt x="3882761" y="35117"/>
                </a:lnTo>
                <a:lnTo>
                  <a:pt x="3842738" y="16093"/>
                </a:lnTo>
                <a:lnTo>
                  <a:pt x="3799276" y="4144"/>
                </a:lnTo>
                <a:lnTo>
                  <a:pt x="375310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0498" y="2357373"/>
            <a:ext cx="4010025" cy="2990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69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Ibag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484631" y="5347714"/>
            <a:ext cx="4050792" cy="1510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037" y="2286000"/>
            <a:ext cx="4019550" cy="3072130"/>
          </a:xfrm>
          <a:custGeom>
            <a:avLst/>
            <a:gdLst/>
            <a:ahLst/>
            <a:cxnLst/>
            <a:rect l="l" t="t" r="r" b="b"/>
            <a:pathLst>
              <a:path w="4019550" h="3072129">
                <a:moveTo>
                  <a:pt x="3755605" y="0"/>
                </a:moveTo>
                <a:lnTo>
                  <a:pt x="263994" y="0"/>
                </a:lnTo>
                <a:lnTo>
                  <a:pt x="216539" y="4254"/>
                </a:lnTo>
                <a:lnTo>
                  <a:pt x="171875" y="16521"/>
                </a:lnTo>
                <a:lnTo>
                  <a:pt x="130747" y="36053"/>
                </a:lnTo>
                <a:lnTo>
                  <a:pt x="93902" y="62105"/>
                </a:lnTo>
                <a:lnTo>
                  <a:pt x="62085" y="93930"/>
                </a:lnTo>
                <a:lnTo>
                  <a:pt x="36041" y="130781"/>
                </a:lnTo>
                <a:lnTo>
                  <a:pt x="16515" y="171913"/>
                </a:lnTo>
                <a:lnTo>
                  <a:pt x="4253" y="216579"/>
                </a:lnTo>
                <a:lnTo>
                  <a:pt x="0" y="264033"/>
                </a:lnTo>
                <a:lnTo>
                  <a:pt x="0" y="2807843"/>
                </a:lnTo>
                <a:lnTo>
                  <a:pt x="4253" y="2855296"/>
                </a:lnTo>
                <a:lnTo>
                  <a:pt x="16515" y="2899962"/>
                </a:lnTo>
                <a:lnTo>
                  <a:pt x="36041" y="2941094"/>
                </a:lnTo>
                <a:lnTo>
                  <a:pt x="62085" y="2977945"/>
                </a:lnTo>
                <a:lnTo>
                  <a:pt x="93902" y="3009770"/>
                </a:lnTo>
                <a:lnTo>
                  <a:pt x="130747" y="3035822"/>
                </a:lnTo>
                <a:lnTo>
                  <a:pt x="171875" y="3055354"/>
                </a:lnTo>
                <a:lnTo>
                  <a:pt x="216539" y="3067621"/>
                </a:lnTo>
                <a:lnTo>
                  <a:pt x="263994" y="3071876"/>
                </a:lnTo>
                <a:lnTo>
                  <a:pt x="3755605" y="3071876"/>
                </a:lnTo>
                <a:lnTo>
                  <a:pt x="3803055" y="3067621"/>
                </a:lnTo>
                <a:lnTo>
                  <a:pt x="3847709" y="3055354"/>
                </a:lnTo>
                <a:lnTo>
                  <a:pt x="3888824" y="3035822"/>
                </a:lnTo>
                <a:lnTo>
                  <a:pt x="3925655" y="3009770"/>
                </a:lnTo>
                <a:lnTo>
                  <a:pt x="3957459" y="2977945"/>
                </a:lnTo>
                <a:lnTo>
                  <a:pt x="3983490" y="2941094"/>
                </a:lnTo>
                <a:lnTo>
                  <a:pt x="4003006" y="2899962"/>
                </a:lnTo>
                <a:lnTo>
                  <a:pt x="4015261" y="2855296"/>
                </a:lnTo>
                <a:lnTo>
                  <a:pt x="4019511" y="2807843"/>
                </a:lnTo>
                <a:lnTo>
                  <a:pt x="4019511" y="264033"/>
                </a:lnTo>
                <a:lnTo>
                  <a:pt x="4015261" y="216579"/>
                </a:lnTo>
                <a:lnTo>
                  <a:pt x="4003006" y="171913"/>
                </a:lnTo>
                <a:lnTo>
                  <a:pt x="3983490" y="130781"/>
                </a:lnTo>
                <a:lnTo>
                  <a:pt x="3957459" y="93930"/>
                </a:lnTo>
                <a:lnTo>
                  <a:pt x="3925655" y="62105"/>
                </a:lnTo>
                <a:lnTo>
                  <a:pt x="3888824" y="36053"/>
                </a:lnTo>
                <a:lnTo>
                  <a:pt x="3847709" y="16521"/>
                </a:lnTo>
                <a:lnTo>
                  <a:pt x="3803055" y="4254"/>
                </a:lnTo>
                <a:lnTo>
                  <a:pt x="375560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37" y="2286000"/>
            <a:ext cx="4019511" cy="307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5132" y="5343142"/>
            <a:ext cx="4050791" cy="1514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498" y="2362200"/>
            <a:ext cx="4019550" cy="2990850"/>
          </a:xfrm>
          <a:custGeom>
            <a:avLst/>
            <a:gdLst/>
            <a:ahLst/>
            <a:cxnLst/>
            <a:rect l="l" t="t" r="r" b="b"/>
            <a:pathLst>
              <a:path w="4019550" h="2990850">
                <a:moveTo>
                  <a:pt x="3762629" y="0"/>
                </a:moveTo>
                <a:lnTo>
                  <a:pt x="257048" y="0"/>
                </a:lnTo>
                <a:lnTo>
                  <a:pt x="210870" y="4140"/>
                </a:lnTo>
                <a:lnTo>
                  <a:pt x="167397" y="16079"/>
                </a:lnTo>
                <a:lnTo>
                  <a:pt x="127357" y="35089"/>
                </a:lnTo>
                <a:lnTo>
                  <a:pt x="91478" y="60447"/>
                </a:lnTo>
                <a:lnTo>
                  <a:pt x="60488" y="91426"/>
                </a:lnTo>
                <a:lnTo>
                  <a:pt x="35117" y="127301"/>
                </a:lnTo>
                <a:lnTo>
                  <a:pt x="16093" y="167346"/>
                </a:lnTo>
                <a:lnTo>
                  <a:pt x="4144" y="210837"/>
                </a:lnTo>
                <a:lnTo>
                  <a:pt x="0" y="257048"/>
                </a:lnTo>
                <a:lnTo>
                  <a:pt x="0" y="2733802"/>
                </a:lnTo>
                <a:lnTo>
                  <a:pt x="4144" y="2780012"/>
                </a:lnTo>
                <a:lnTo>
                  <a:pt x="16093" y="2823503"/>
                </a:lnTo>
                <a:lnTo>
                  <a:pt x="35117" y="2863548"/>
                </a:lnTo>
                <a:lnTo>
                  <a:pt x="60488" y="2899423"/>
                </a:lnTo>
                <a:lnTo>
                  <a:pt x="91478" y="2930402"/>
                </a:lnTo>
                <a:lnTo>
                  <a:pt x="127357" y="2955760"/>
                </a:lnTo>
                <a:lnTo>
                  <a:pt x="167397" y="2974770"/>
                </a:lnTo>
                <a:lnTo>
                  <a:pt x="210870" y="2986709"/>
                </a:lnTo>
                <a:lnTo>
                  <a:pt x="257048" y="2990850"/>
                </a:lnTo>
                <a:lnTo>
                  <a:pt x="3762629" y="2990850"/>
                </a:lnTo>
                <a:lnTo>
                  <a:pt x="3808801" y="2986709"/>
                </a:lnTo>
                <a:lnTo>
                  <a:pt x="3852263" y="2974770"/>
                </a:lnTo>
                <a:lnTo>
                  <a:pt x="3892286" y="2955760"/>
                </a:lnTo>
                <a:lnTo>
                  <a:pt x="3928145" y="2930402"/>
                </a:lnTo>
                <a:lnTo>
                  <a:pt x="3959114" y="2899423"/>
                </a:lnTo>
                <a:lnTo>
                  <a:pt x="3984465" y="2863548"/>
                </a:lnTo>
                <a:lnTo>
                  <a:pt x="4003472" y="2823503"/>
                </a:lnTo>
                <a:lnTo>
                  <a:pt x="4015409" y="2780012"/>
                </a:lnTo>
                <a:lnTo>
                  <a:pt x="4019550" y="2733802"/>
                </a:lnTo>
                <a:lnTo>
                  <a:pt x="4019550" y="257048"/>
                </a:lnTo>
                <a:lnTo>
                  <a:pt x="4015409" y="210837"/>
                </a:lnTo>
                <a:lnTo>
                  <a:pt x="4003472" y="167346"/>
                </a:lnTo>
                <a:lnTo>
                  <a:pt x="3984465" y="127301"/>
                </a:lnTo>
                <a:lnTo>
                  <a:pt x="3959114" y="91426"/>
                </a:lnTo>
                <a:lnTo>
                  <a:pt x="3928145" y="60447"/>
                </a:lnTo>
                <a:lnTo>
                  <a:pt x="3892286" y="35089"/>
                </a:lnTo>
                <a:lnTo>
                  <a:pt x="3852263" y="16079"/>
                </a:lnTo>
                <a:lnTo>
                  <a:pt x="3808801" y="4140"/>
                </a:lnTo>
                <a:lnTo>
                  <a:pt x="376262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0498" y="2362200"/>
            <a:ext cx="4019550" cy="2990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69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Ibag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269747" y="5199886"/>
            <a:ext cx="4474464" cy="1658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24" y="2143125"/>
            <a:ext cx="4443095" cy="3067050"/>
          </a:xfrm>
          <a:custGeom>
            <a:avLst/>
            <a:gdLst/>
            <a:ahLst/>
            <a:cxnLst/>
            <a:rect l="l" t="t" r="r" b="b"/>
            <a:pathLst>
              <a:path w="4443095" h="3067050">
                <a:moveTo>
                  <a:pt x="4179468" y="0"/>
                </a:moveTo>
                <a:lnTo>
                  <a:pt x="263575" y="0"/>
                </a:lnTo>
                <a:lnTo>
                  <a:pt x="216198" y="4245"/>
                </a:lnTo>
                <a:lnTo>
                  <a:pt x="171606" y="16486"/>
                </a:lnTo>
                <a:lnTo>
                  <a:pt x="130544" y="35978"/>
                </a:lnTo>
                <a:lnTo>
                  <a:pt x="93757" y="61977"/>
                </a:lnTo>
                <a:lnTo>
                  <a:pt x="61990" y="93738"/>
                </a:lnTo>
                <a:lnTo>
                  <a:pt x="35986" y="130518"/>
                </a:lnTo>
                <a:lnTo>
                  <a:pt x="16490" y="171572"/>
                </a:lnTo>
                <a:lnTo>
                  <a:pt x="4246" y="216155"/>
                </a:lnTo>
                <a:lnTo>
                  <a:pt x="0" y="263525"/>
                </a:lnTo>
                <a:lnTo>
                  <a:pt x="0" y="2803398"/>
                </a:lnTo>
                <a:lnTo>
                  <a:pt x="4246" y="2850805"/>
                </a:lnTo>
                <a:lnTo>
                  <a:pt x="16490" y="2895418"/>
                </a:lnTo>
                <a:lnTo>
                  <a:pt x="35986" y="2936494"/>
                </a:lnTo>
                <a:lnTo>
                  <a:pt x="61990" y="2973289"/>
                </a:lnTo>
                <a:lnTo>
                  <a:pt x="93757" y="3005061"/>
                </a:lnTo>
                <a:lnTo>
                  <a:pt x="130544" y="3031066"/>
                </a:lnTo>
                <a:lnTo>
                  <a:pt x="171606" y="3050561"/>
                </a:lnTo>
                <a:lnTo>
                  <a:pt x="216198" y="3062804"/>
                </a:lnTo>
                <a:lnTo>
                  <a:pt x="263575" y="3067050"/>
                </a:lnTo>
                <a:lnTo>
                  <a:pt x="4179468" y="3067050"/>
                </a:lnTo>
                <a:lnTo>
                  <a:pt x="4226837" y="3062804"/>
                </a:lnTo>
                <a:lnTo>
                  <a:pt x="4271421" y="3050561"/>
                </a:lnTo>
                <a:lnTo>
                  <a:pt x="4312475" y="3031066"/>
                </a:lnTo>
                <a:lnTo>
                  <a:pt x="4349254" y="3005061"/>
                </a:lnTo>
                <a:lnTo>
                  <a:pt x="4381016" y="2973289"/>
                </a:lnTo>
                <a:lnTo>
                  <a:pt x="4407014" y="2936494"/>
                </a:lnTo>
                <a:lnTo>
                  <a:pt x="4426506" y="2895418"/>
                </a:lnTo>
                <a:lnTo>
                  <a:pt x="4438747" y="2850805"/>
                </a:lnTo>
                <a:lnTo>
                  <a:pt x="4442993" y="2803398"/>
                </a:lnTo>
                <a:lnTo>
                  <a:pt x="4442993" y="263525"/>
                </a:lnTo>
                <a:lnTo>
                  <a:pt x="4438747" y="216155"/>
                </a:lnTo>
                <a:lnTo>
                  <a:pt x="4426506" y="171572"/>
                </a:lnTo>
                <a:lnTo>
                  <a:pt x="4407014" y="130518"/>
                </a:lnTo>
                <a:lnTo>
                  <a:pt x="4381016" y="93738"/>
                </a:lnTo>
                <a:lnTo>
                  <a:pt x="4349254" y="61977"/>
                </a:lnTo>
                <a:lnTo>
                  <a:pt x="4312475" y="35978"/>
                </a:lnTo>
                <a:lnTo>
                  <a:pt x="4271421" y="16486"/>
                </a:lnTo>
                <a:lnTo>
                  <a:pt x="4226837" y="4245"/>
                </a:lnTo>
                <a:lnTo>
                  <a:pt x="417946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724" y="2143125"/>
            <a:ext cx="4442993" cy="3067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0015" y="5224270"/>
            <a:ext cx="4069080" cy="1633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4875" y="2214498"/>
            <a:ext cx="4038600" cy="3019425"/>
          </a:xfrm>
          <a:custGeom>
            <a:avLst/>
            <a:gdLst/>
            <a:ahLst/>
            <a:cxnLst/>
            <a:rect l="l" t="t" r="r" b="b"/>
            <a:pathLst>
              <a:path w="4038600" h="3019425">
                <a:moveTo>
                  <a:pt x="3779139" y="0"/>
                </a:moveTo>
                <a:lnTo>
                  <a:pt x="259461" y="0"/>
                </a:lnTo>
                <a:lnTo>
                  <a:pt x="212833" y="4181"/>
                </a:lnTo>
                <a:lnTo>
                  <a:pt x="168942" y="16238"/>
                </a:lnTo>
                <a:lnTo>
                  <a:pt x="128523" y="35437"/>
                </a:lnTo>
                <a:lnTo>
                  <a:pt x="92310" y="61046"/>
                </a:lnTo>
                <a:lnTo>
                  <a:pt x="61035" y="92331"/>
                </a:lnTo>
                <a:lnTo>
                  <a:pt x="35432" y="128561"/>
                </a:lnTo>
                <a:lnTo>
                  <a:pt x="16237" y="169002"/>
                </a:lnTo>
                <a:lnTo>
                  <a:pt x="4181" y="212922"/>
                </a:lnTo>
                <a:lnTo>
                  <a:pt x="0" y="259587"/>
                </a:lnTo>
                <a:lnTo>
                  <a:pt x="0" y="2759964"/>
                </a:lnTo>
                <a:lnTo>
                  <a:pt x="4181" y="2806625"/>
                </a:lnTo>
                <a:lnTo>
                  <a:pt x="16237" y="2850533"/>
                </a:lnTo>
                <a:lnTo>
                  <a:pt x="35433" y="2890957"/>
                </a:lnTo>
                <a:lnTo>
                  <a:pt x="61035" y="2927167"/>
                </a:lnTo>
                <a:lnTo>
                  <a:pt x="92310" y="2958431"/>
                </a:lnTo>
                <a:lnTo>
                  <a:pt x="128524" y="2984020"/>
                </a:lnTo>
                <a:lnTo>
                  <a:pt x="168942" y="3003202"/>
                </a:lnTo>
                <a:lnTo>
                  <a:pt x="212833" y="3015247"/>
                </a:lnTo>
                <a:lnTo>
                  <a:pt x="259461" y="3019425"/>
                </a:lnTo>
                <a:lnTo>
                  <a:pt x="3779139" y="3019425"/>
                </a:lnTo>
                <a:lnTo>
                  <a:pt x="3825766" y="3015247"/>
                </a:lnTo>
                <a:lnTo>
                  <a:pt x="3869657" y="3003202"/>
                </a:lnTo>
                <a:lnTo>
                  <a:pt x="3910075" y="2984020"/>
                </a:lnTo>
                <a:lnTo>
                  <a:pt x="3946289" y="2958431"/>
                </a:lnTo>
                <a:lnTo>
                  <a:pt x="3977564" y="2927167"/>
                </a:lnTo>
                <a:lnTo>
                  <a:pt x="4003166" y="2890957"/>
                </a:lnTo>
                <a:lnTo>
                  <a:pt x="4022362" y="2850533"/>
                </a:lnTo>
                <a:lnTo>
                  <a:pt x="4034418" y="2806625"/>
                </a:lnTo>
                <a:lnTo>
                  <a:pt x="4038600" y="2759964"/>
                </a:lnTo>
                <a:lnTo>
                  <a:pt x="4038600" y="259587"/>
                </a:lnTo>
                <a:lnTo>
                  <a:pt x="4034418" y="212922"/>
                </a:lnTo>
                <a:lnTo>
                  <a:pt x="4022362" y="169002"/>
                </a:lnTo>
                <a:lnTo>
                  <a:pt x="4003167" y="128561"/>
                </a:lnTo>
                <a:lnTo>
                  <a:pt x="3977564" y="92331"/>
                </a:lnTo>
                <a:lnTo>
                  <a:pt x="3946289" y="61046"/>
                </a:lnTo>
                <a:lnTo>
                  <a:pt x="3910076" y="35437"/>
                </a:lnTo>
                <a:lnTo>
                  <a:pt x="3869657" y="16238"/>
                </a:lnTo>
                <a:lnTo>
                  <a:pt x="3825766" y="4181"/>
                </a:lnTo>
                <a:lnTo>
                  <a:pt x="377913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4875" y="2214498"/>
            <a:ext cx="4038600" cy="3019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69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Ibag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341375" y="4747258"/>
            <a:ext cx="4041648" cy="2110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62" y="2071623"/>
            <a:ext cx="4010025" cy="2686050"/>
          </a:xfrm>
          <a:custGeom>
            <a:avLst/>
            <a:gdLst/>
            <a:ahLst/>
            <a:cxnLst/>
            <a:rect l="l" t="t" r="r" b="b"/>
            <a:pathLst>
              <a:path w="4010025" h="2686050">
                <a:moveTo>
                  <a:pt x="3779227" y="0"/>
                </a:moveTo>
                <a:lnTo>
                  <a:pt x="230835" y="0"/>
                </a:lnTo>
                <a:lnTo>
                  <a:pt x="184311" y="4691"/>
                </a:lnTo>
                <a:lnTo>
                  <a:pt x="140980" y="18145"/>
                </a:lnTo>
                <a:lnTo>
                  <a:pt x="101769" y="39433"/>
                </a:lnTo>
                <a:lnTo>
                  <a:pt x="67606" y="67627"/>
                </a:lnTo>
                <a:lnTo>
                  <a:pt x="39420" y="101798"/>
                </a:lnTo>
                <a:lnTo>
                  <a:pt x="18138" y="141017"/>
                </a:lnTo>
                <a:lnTo>
                  <a:pt x="4689" y="184356"/>
                </a:lnTo>
                <a:lnTo>
                  <a:pt x="0" y="230886"/>
                </a:lnTo>
                <a:lnTo>
                  <a:pt x="0" y="2455291"/>
                </a:lnTo>
                <a:lnTo>
                  <a:pt x="4689" y="2501815"/>
                </a:lnTo>
                <a:lnTo>
                  <a:pt x="18138" y="2545139"/>
                </a:lnTo>
                <a:lnTo>
                  <a:pt x="39420" y="2584338"/>
                </a:lnTo>
                <a:lnTo>
                  <a:pt x="67606" y="2618486"/>
                </a:lnTo>
                <a:lnTo>
                  <a:pt x="101769" y="2646656"/>
                </a:lnTo>
                <a:lnTo>
                  <a:pt x="140980" y="2667924"/>
                </a:lnTo>
                <a:lnTo>
                  <a:pt x="184311" y="2681364"/>
                </a:lnTo>
                <a:lnTo>
                  <a:pt x="230835" y="2686050"/>
                </a:lnTo>
                <a:lnTo>
                  <a:pt x="3779227" y="2686050"/>
                </a:lnTo>
                <a:lnTo>
                  <a:pt x="3825715" y="2681364"/>
                </a:lnTo>
                <a:lnTo>
                  <a:pt x="3869022" y="2667924"/>
                </a:lnTo>
                <a:lnTo>
                  <a:pt x="3908219" y="2646656"/>
                </a:lnTo>
                <a:lnTo>
                  <a:pt x="3942375" y="2618486"/>
                </a:lnTo>
                <a:lnTo>
                  <a:pt x="3970560" y="2584338"/>
                </a:lnTo>
                <a:lnTo>
                  <a:pt x="3991843" y="2545139"/>
                </a:lnTo>
                <a:lnTo>
                  <a:pt x="4005296" y="2501815"/>
                </a:lnTo>
                <a:lnTo>
                  <a:pt x="4009986" y="2455291"/>
                </a:lnTo>
                <a:lnTo>
                  <a:pt x="4009986" y="230886"/>
                </a:lnTo>
                <a:lnTo>
                  <a:pt x="4005296" y="184356"/>
                </a:lnTo>
                <a:lnTo>
                  <a:pt x="3991843" y="141017"/>
                </a:lnTo>
                <a:lnTo>
                  <a:pt x="3970560" y="101798"/>
                </a:lnTo>
                <a:lnTo>
                  <a:pt x="3942375" y="67627"/>
                </a:lnTo>
                <a:lnTo>
                  <a:pt x="3908219" y="39433"/>
                </a:lnTo>
                <a:lnTo>
                  <a:pt x="3869022" y="18145"/>
                </a:lnTo>
                <a:lnTo>
                  <a:pt x="3825715" y="4691"/>
                </a:lnTo>
                <a:lnTo>
                  <a:pt x="377922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62" y="2071623"/>
            <a:ext cx="4009986" cy="2686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5132" y="5376671"/>
            <a:ext cx="4050791" cy="1481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498" y="2500248"/>
            <a:ext cx="4019550" cy="2886075"/>
          </a:xfrm>
          <a:custGeom>
            <a:avLst/>
            <a:gdLst/>
            <a:ahLst/>
            <a:cxnLst/>
            <a:rect l="l" t="t" r="r" b="b"/>
            <a:pathLst>
              <a:path w="4019550" h="2886075">
                <a:moveTo>
                  <a:pt x="3771646" y="0"/>
                </a:moveTo>
                <a:lnTo>
                  <a:pt x="248030" y="0"/>
                </a:lnTo>
                <a:lnTo>
                  <a:pt x="198066" y="5042"/>
                </a:lnTo>
                <a:lnTo>
                  <a:pt x="151518" y="19502"/>
                </a:lnTo>
                <a:lnTo>
                  <a:pt x="109388" y="42380"/>
                </a:lnTo>
                <a:lnTo>
                  <a:pt x="72675" y="72675"/>
                </a:lnTo>
                <a:lnTo>
                  <a:pt x="42380" y="109388"/>
                </a:lnTo>
                <a:lnTo>
                  <a:pt x="19502" y="151518"/>
                </a:lnTo>
                <a:lnTo>
                  <a:pt x="5042" y="198066"/>
                </a:lnTo>
                <a:lnTo>
                  <a:pt x="0" y="248030"/>
                </a:lnTo>
                <a:lnTo>
                  <a:pt x="0" y="2638044"/>
                </a:lnTo>
                <a:lnTo>
                  <a:pt x="5042" y="2688045"/>
                </a:lnTo>
                <a:lnTo>
                  <a:pt x="19502" y="2734609"/>
                </a:lnTo>
                <a:lnTo>
                  <a:pt x="42380" y="2776742"/>
                </a:lnTo>
                <a:lnTo>
                  <a:pt x="72675" y="2813446"/>
                </a:lnTo>
                <a:lnTo>
                  <a:pt x="109388" y="2843728"/>
                </a:lnTo>
                <a:lnTo>
                  <a:pt x="151518" y="2866590"/>
                </a:lnTo>
                <a:lnTo>
                  <a:pt x="198066" y="2881037"/>
                </a:lnTo>
                <a:lnTo>
                  <a:pt x="248030" y="2886075"/>
                </a:lnTo>
                <a:lnTo>
                  <a:pt x="3771646" y="2886075"/>
                </a:lnTo>
                <a:lnTo>
                  <a:pt x="3821605" y="2881037"/>
                </a:lnTo>
                <a:lnTo>
                  <a:pt x="3868138" y="2866590"/>
                </a:lnTo>
                <a:lnTo>
                  <a:pt x="3910248" y="2843728"/>
                </a:lnTo>
                <a:lnTo>
                  <a:pt x="3946937" y="2813446"/>
                </a:lnTo>
                <a:lnTo>
                  <a:pt x="3977209" y="2776742"/>
                </a:lnTo>
                <a:lnTo>
                  <a:pt x="4000067" y="2734609"/>
                </a:lnTo>
                <a:lnTo>
                  <a:pt x="4014513" y="2688045"/>
                </a:lnTo>
                <a:lnTo>
                  <a:pt x="4019550" y="2638044"/>
                </a:lnTo>
                <a:lnTo>
                  <a:pt x="4019550" y="248030"/>
                </a:lnTo>
                <a:lnTo>
                  <a:pt x="4014513" y="198066"/>
                </a:lnTo>
                <a:lnTo>
                  <a:pt x="4000067" y="151518"/>
                </a:lnTo>
                <a:lnTo>
                  <a:pt x="3977209" y="109388"/>
                </a:lnTo>
                <a:lnTo>
                  <a:pt x="3946937" y="72675"/>
                </a:lnTo>
                <a:lnTo>
                  <a:pt x="3910248" y="42380"/>
                </a:lnTo>
                <a:lnTo>
                  <a:pt x="3868138" y="19502"/>
                </a:lnTo>
                <a:lnTo>
                  <a:pt x="3821605" y="5042"/>
                </a:lnTo>
                <a:lnTo>
                  <a:pt x="377164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0498" y="2500248"/>
            <a:ext cx="4019550" cy="2886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669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Ibag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9059" y="1512061"/>
            <a:ext cx="40817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5" dirty="0"/>
              <a:t>NATURALEZA</a:t>
            </a:r>
            <a:r>
              <a:rPr spc="254" dirty="0"/>
              <a:t> </a:t>
            </a:r>
            <a:r>
              <a:rPr spc="175" dirty="0"/>
              <a:t>EMPRESARIAL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463284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0" y="6486550"/>
            <a:ext cx="9169400" cy="161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7068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4642" y="2031238"/>
            <a:ext cx="39846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Somos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una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empresa privada, iniciamos </a:t>
            </a:r>
            <a:r>
              <a:rPr sz="1800" spc="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961" y="2305558"/>
            <a:ext cx="9842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6270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9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93	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9452" y="2580132"/>
            <a:ext cx="5670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obil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05861" y="2305558"/>
            <a:ext cx="1644650" cy="57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tabLst>
                <a:tab pos="342900" algn="l"/>
                <a:tab pos="693420" algn="l"/>
                <a:tab pos="1073150" algn="l"/>
                <a:tab pos="1468120" algn="l"/>
              </a:tabLst>
            </a:pPr>
            <a:r>
              <a:rPr sz="1800" spc="1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l	a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p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o	de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	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Colombi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642" y="2305558"/>
            <a:ext cx="1201420" cy="1122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37185" algn="l"/>
                <a:tab pos="847725" algn="l"/>
                <a:tab pos="891540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el	año	de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compañía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ina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gu</a:t>
            </a:r>
            <a:r>
              <a:rPr sz="1800" spc="-4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ando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Cusiana		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4108" y="2854452"/>
            <a:ext cx="135445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tabLst>
                <a:tab pos="330835" algn="l"/>
                <a:tab pos="532130" algn="l"/>
                <a:tab pos="1106805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la		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estación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	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da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	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0389" y="2854452"/>
            <a:ext cx="122745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0">
              <a:lnSpc>
                <a:spcPct val="100000"/>
              </a:lnSpc>
              <a:tabLst>
                <a:tab pos="504825" algn="l"/>
              </a:tabLst>
            </a:pP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vi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io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vi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642" y="3403092"/>
            <a:ext cx="3987165" cy="276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ubicada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frente 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al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terminal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transportes.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Su fundador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gerente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general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Señor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Gerardo Antonio Alvarado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Parra,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cuenta  con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más 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25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años 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experiencia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 distribución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combustibles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líquidos; </a:t>
            </a:r>
            <a:r>
              <a:rPr sz="1800" spc="15" dirty="0">
                <a:solidFill>
                  <a:srgbClr val="1FBDB6"/>
                </a:solidFill>
                <a:latin typeface="Calibri"/>
                <a:cs typeface="Calibri"/>
              </a:rPr>
              <a:t>en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septiembre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2005 el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empresario decide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incursionar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 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mercado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gas natural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comprimido 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vehicular,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dando origen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compañía MOVILGAS </a:t>
            </a:r>
            <a:r>
              <a:rPr sz="1800" spc="-45" dirty="0">
                <a:solidFill>
                  <a:srgbClr val="1FBDB6"/>
                </a:solidFill>
                <a:latin typeface="Calibri"/>
                <a:cs typeface="Calibri"/>
              </a:rPr>
              <a:t>LTDA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a su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Red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estaciones 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   MILENIUMGAS</a:t>
            </a:r>
            <a:r>
              <a:rPr sz="1800" spc="254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9125" y="2000123"/>
            <a:ext cx="4143375" cy="4403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4642" y="6191427"/>
            <a:ext cx="13557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nivel</a:t>
            </a:r>
            <a:r>
              <a:rPr sz="1800" spc="-9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nacional.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3" name="object 3"/>
          <p:cNvSpPr/>
          <p:nvPr/>
        </p:nvSpPr>
        <p:spPr>
          <a:xfrm>
            <a:off x="627887" y="5204458"/>
            <a:ext cx="3983736" cy="1653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912" y="2000250"/>
            <a:ext cx="3952875" cy="3215005"/>
          </a:xfrm>
          <a:custGeom>
            <a:avLst/>
            <a:gdLst/>
            <a:ahLst/>
            <a:cxnLst/>
            <a:rect l="l" t="t" r="r" b="b"/>
            <a:pathLst>
              <a:path w="3952875" h="3215004">
                <a:moveTo>
                  <a:pt x="3676611" y="0"/>
                </a:moveTo>
                <a:lnTo>
                  <a:pt x="276275" y="0"/>
                </a:lnTo>
                <a:lnTo>
                  <a:pt x="226612" y="4451"/>
                </a:lnTo>
                <a:lnTo>
                  <a:pt x="179871" y="17284"/>
                </a:lnTo>
                <a:lnTo>
                  <a:pt x="136830" y="37719"/>
                </a:lnTo>
                <a:lnTo>
                  <a:pt x="98271" y="64973"/>
                </a:lnTo>
                <a:lnTo>
                  <a:pt x="64974" y="98268"/>
                </a:lnTo>
                <a:lnTo>
                  <a:pt x="37718" y="136821"/>
                </a:lnTo>
                <a:lnTo>
                  <a:pt x="17283" y="179852"/>
                </a:lnTo>
                <a:lnTo>
                  <a:pt x="4450" y="226580"/>
                </a:lnTo>
                <a:lnTo>
                  <a:pt x="0" y="276225"/>
                </a:lnTo>
                <a:lnTo>
                  <a:pt x="0" y="2938399"/>
                </a:lnTo>
                <a:lnTo>
                  <a:pt x="4450" y="2988081"/>
                </a:lnTo>
                <a:lnTo>
                  <a:pt x="17283" y="3034838"/>
                </a:lnTo>
                <a:lnTo>
                  <a:pt x="37718" y="3077892"/>
                </a:lnTo>
                <a:lnTo>
                  <a:pt x="64974" y="3116461"/>
                </a:lnTo>
                <a:lnTo>
                  <a:pt x="98271" y="3149766"/>
                </a:lnTo>
                <a:lnTo>
                  <a:pt x="136830" y="3177027"/>
                </a:lnTo>
                <a:lnTo>
                  <a:pt x="179871" y="3197465"/>
                </a:lnTo>
                <a:lnTo>
                  <a:pt x="226612" y="3210299"/>
                </a:lnTo>
                <a:lnTo>
                  <a:pt x="276275" y="3214751"/>
                </a:lnTo>
                <a:lnTo>
                  <a:pt x="3676611" y="3214751"/>
                </a:lnTo>
                <a:lnTo>
                  <a:pt x="3726256" y="3210299"/>
                </a:lnTo>
                <a:lnTo>
                  <a:pt x="3772984" y="3197465"/>
                </a:lnTo>
                <a:lnTo>
                  <a:pt x="3816015" y="3177027"/>
                </a:lnTo>
                <a:lnTo>
                  <a:pt x="3854568" y="3149766"/>
                </a:lnTo>
                <a:lnTo>
                  <a:pt x="3887863" y="3116461"/>
                </a:lnTo>
                <a:lnTo>
                  <a:pt x="3915117" y="3077892"/>
                </a:lnTo>
                <a:lnTo>
                  <a:pt x="3935552" y="3034838"/>
                </a:lnTo>
                <a:lnTo>
                  <a:pt x="3948385" y="2988081"/>
                </a:lnTo>
                <a:lnTo>
                  <a:pt x="3952836" y="2938399"/>
                </a:lnTo>
                <a:lnTo>
                  <a:pt x="3952836" y="276225"/>
                </a:lnTo>
                <a:lnTo>
                  <a:pt x="3948385" y="226580"/>
                </a:lnTo>
                <a:lnTo>
                  <a:pt x="3935552" y="179852"/>
                </a:lnTo>
                <a:lnTo>
                  <a:pt x="3915117" y="136821"/>
                </a:lnTo>
                <a:lnTo>
                  <a:pt x="3887863" y="98268"/>
                </a:lnTo>
                <a:lnTo>
                  <a:pt x="3854568" y="64973"/>
                </a:lnTo>
                <a:lnTo>
                  <a:pt x="3816015" y="37718"/>
                </a:lnTo>
                <a:lnTo>
                  <a:pt x="3772984" y="17284"/>
                </a:lnTo>
                <a:lnTo>
                  <a:pt x="3726256" y="4451"/>
                </a:lnTo>
                <a:lnTo>
                  <a:pt x="367661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912" y="2000250"/>
            <a:ext cx="3952836" cy="3214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6759" y="5190742"/>
            <a:ext cx="3992880" cy="1667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2714625"/>
            <a:ext cx="3962400" cy="2486025"/>
          </a:xfrm>
          <a:custGeom>
            <a:avLst/>
            <a:gdLst/>
            <a:ahLst/>
            <a:cxnLst/>
            <a:rect l="l" t="t" r="r" b="b"/>
            <a:pathLst>
              <a:path w="3962400" h="2486025">
                <a:moveTo>
                  <a:pt x="3748785" y="0"/>
                </a:moveTo>
                <a:lnTo>
                  <a:pt x="213613" y="0"/>
                </a:lnTo>
                <a:lnTo>
                  <a:pt x="164631" y="5641"/>
                </a:lnTo>
                <a:lnTo>
                  <a:pt x="119668" y="21710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0" y="119668"/>
                </a:lnTo>
                <a:lnTo>
                  <a:pt x="5641" y="164631"/>
                </a:lnTo>
                <a:lnTo>
                  <a:pt x="0" y="213613"/>
                </a:lnTo>
                <a:lnTo>
                  <a:pt x="0" y="2272411"/>
                </a:lnTo>
                <a:lnTo>
                  <a:pt x="5641" y="2321393"/>
                </a:lnTo>
                <a:lnTo>
                  <a:pt x="21710" y="2366356"/>
                </a:lnTo>
                <a:lnTo>
                  <a:pt x="46926" y="2406018"/>
                </a:lnTo>
                <a:lnTo>
                  <a:pt x="80006" y="2439098"/>
                </a:lnTo>
                <a:lnTo>
                  <a:pt x="119668" y="2464314"/>
                </a:lnTo>
                <a:lnTo>
                  <a:pt x="164631" y="2480383"/>
                </a:lnTo>
                <a:lnTo>
                  <a:pt x="213613" y="2486025"/>
                </a:lnTo>
                <a:lnTo>
                  <a:pt x="3748785" y="2486025"/>
                </a:lnTo>
                <a:lnTo>
                  <a:pt x="3797768" y="2480383"/>
                </a:lnTo>
                <a:lnTo>
                  <a:pt x="3842731" y="2464314"/>
                </a:lnTo>
                <a:lnTo>
                  <a:pt x="3882393" y="2439098"/>
                </a:lnTo>
                <a:lnTo>
                  <a:pt x="3915473" y="2406018"/>
                </a:lnTo>
                <a:lnTo>
                  <a:pt x="3940689" y="2366356"/>
                </a:lnTo>
                <a:lnTo>
                  <a:pt x="3956758" y="2321393"/>
                </a:lnTo>
                <a:lnTo>
                  <a:pt x="3962400" y="2272411"/>
                </a:lnTo>
                <a:lnTo>
                  <a:pt x="3962400" y="213613"/>
                </a:lnTo>
                <a:lnTo>
                  <a:pt x="3956758" y="164631"/>
                </a:lnTo>
                <a:lnTo>
                  <a:pt x="3940689" y="119668"/>
                </a:lnTo>
                <a:lnTo>
                  <a:pt x="3915473" y="80006"/>
                </a:lnTo>
                <a:lnTo>
                  <a:pt x="3882393" y="46926"/>
                </a:lnTo>
                <a:lnTo>
                  <a:pt x="3842731" y="21710"/>
                </a:lnTo>
                <a:lnTo>
                  <a:pt x="3797768" y="5641"/>
                </a:lnTo>
                <a:lnTo>
                  <a:pt x="374878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714625"/>
            <a:ext cx="3962400" cy="2486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23382" y="5934405"/>
            <a:ext cx="13773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Fl</a:t>
            </a:r>
            <a:r>
              <a:rPr sz="1800" b="1" spc="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b="1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en</a:t>
            </a: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a-</a:t>
            </a: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Ca</a:t>
            </a: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q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29273"/>
            <a:ext cx="9144000" cy="142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5" name="object 5"/>
          <p:cNvSpPr/>
          <p:nvPr/>
        </p:nvSpPr>
        <p:spPr>
          <a:xfrm>
            <a:off x="214287" y="2071636"/>
            <a:ext cx="8568309" cy="3643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43572"/>
            <a:ext cx="9144000" cy="121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7560">
              <a:lnSpc>
                <a:spcPct val="100000"/>
              </a:lnSpc>
            </a:pPr>
            <a:r>
              <a:rPr spc="135" dirty="0"/>
              <a:t>RED </a:t>
            </a:r>
            <a:r>
              <a:rPr spc="100" dirty="0"/>
              <a:t>DE </a:t>
            </a:r>
            <a:r>
              <a:rPr spc="150" dirty="0"/>
              <a:t>ESTACIONES </a:t>
            </a:r>
            <a:r>
              <a:rPr spc="100" dirty="0"/>
              <a:t>DE </a:t>
            </a:r>
            <a:r>
              <a:rPr spc="390" dirty="0"/>
              <a:t> </a:t>
            </a:r>
            <a:r>
              <a:rPr spc="170" dirty="0"/>
              <a:t>SERVICIO</a:t>
            </a:r>
          </a:p>
        </p:txBody>
      </p:sp>
      <p:sp>
        <p:nvSpPr>
          <p:cNvPr id="5" name="object 5"/>
          <p:cNvSpPr/>
          <p:nvPr/>
        </p:nvSpPr>
        <p:spPr>
          <a:xfrm>
            <a:off x="214287" y="2000262"/>
            <a:ext cx="8786876" cy="3857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041" y="1583690"/>
            <a:ext cx="7643495" cy="2613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9550">
              <a:lnSpc>
                <a:spcPct val="100000"/>
              </a:lnSpc>
            </a:pPr>
            <a:r>
              <a:rPr sz="2400" b="1" u="heavy" spc="135" dirty="0">
                <a:solidFill>
                  <a:srgbClr val="21C7C0"/>
                </a:solidFill>
                <a:latin typeface="Calibri"/>
                <a:cs typeface="Calibri"/>
              </a:rPr>
              <a:t>RED </a:t>
            </a:r>
            <a:r>
              <a:rPr sz="2400" b="1" u="heavy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b="1" u="heavy" spc="150" dirty="0">
                <a:solidFill>
                  <a:srgbClr val="21C7C0"/>
                </a:solidFill>
                <a:latin typeface="Calibri"/>
                <a:cs typeface="Calibri"/>
              </a:rPr>
              <a:t>ESTACIONES </a:t>
            </a:r>
            <a:r>
              <a:rPr sz="2400" b="1" u="heavy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b="1" u="heavy" spc="390" dirty="0">
                <a:solidFill>
                  <a:srgbClr val="21C7C0"/>
                </a:solidFill>
                <a:latin typeface="Calibri"/>
                <a:cs typeface="Calibri"/>
              </a:rPr>
              <a:t> </a:t>
            </a:r>
            <a:r>
              <a:rPr sz="2400" b="1" u="heavy" spc="170" dirty="0">
                <a:solidFill>
                  <a:srgbClr val="21C7C0"/>
                </a:solidFill>
                <a:latin typeface="Calibri"/>
                <a:cs typeface="Calibri"/>
              </a:rPr>
              <a:t>SERVICIO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12065" marR="694690" indent="-6350" algn="ctr">
              <a:lnSpc>
                <a:spcPct val="100000"/>
              </a:lnSpc>
              <a:spcBef>
                <a:spcPts val="5"/>
              </a:spcBef>
            </a:pPr>
            <a:r>
              <a:rPr sz="2400" spc="165" dirty="0">
                <a:solidFill>
                  <a:srgbClr val="21C7C0"/>
                </a:solidFill>
                <a:latin typeface="Calibri"/>
                <a:cs typeface="Calibri"/>
              </a:rPr>
              <a:t>Nuestras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estaciones </a:t>
            </a:r>
            <a:r>
              <a:rPr sz="2400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servicio </a:t>
            </a:r>
            <a:r>
              <a:rPr sz="2400" spc="150" dirty="0">
                <a:solidFill>
                  <a:srgbClr val="21C7C0"/>
                </a:solidFill>
                <a:latin typeface="Calibri"/>
                <a:cs typeface="Calibri"/>
              </a:rPr>
              <a:t>están </a:t>
            </a:r>
            <a:r>
              <a:rPr sz="2400" spc="170" dirty="0">
                <a:solidFill>
                  <a:srgbClr val="21C7C0"/>
                </a:solidFill>
                <a:latin typeface="Calibri"/>
                <a:cs typeface="Calibri"/>
              </a:rPr>
              <a:t>ubicadas 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estratégicamente, </a:t>
            </a:r>
            <a:r>
              <a:rPr sz="2400" spc="150" dirty="0">
                <a:solidFill>
                  <a:srgbClr val="21C7C0"/>
                </a:solidFill>
                <a:latin typeface="Calibri"/>
                <a:cs typeface="Calibri"/>
              </a:rPr>
              <a:t>cerca </a:t>
            </a:r>
            <a:r>
              <a:rPr sz="2400" dirty="0">
                <a:solidFill>
                  <a:srgbClr val="21C7C0"/>
                </a:solidFill>
                <a:latin typeface="Calibri"/>
                <a:cs typeface="Calibri"/>
              </a:rPr>
              <a:t>a </a:t>
            </a:r>
            <a:r>
              <a:rPr sz="2400" spc="160" dirty="0">
                <a:solidFill>
                  <a:srgbClr val="21C7C0"/>
                </a:solidFill>
                <a:latin typeface="Calibri"/>
                <a:cs typeface="Calibri"/>
              </a:rPr>
              <a:t>ellas </a:t>
            </a:r>
            <a:r>
              <a:rPr sz="2400" spc="165" dirty="0">
                <a:solidFill>
                  <a:srgbClr val="21C7C0"/>
                </a:solidFill>
                <a:latin typeface="Calibri"/>
                <a:cs typeface="Calibri"/>
              </a:rPr>
              <a:t>también </a:t>
            </a:r>
            <a:r>
              <a:rPr sz="2400" spc="150" dirty="0">
                <a:solidFill>
                  <a:srgbClr val="21C7C0"/>
                </a:solidFill>
                <a:latin typeface="Calibri"/>
                <a:cs typeface="Calibri"/>
              </a:rPr>
              <a:t>podrá  </a:t>
            </a:r>
            <a:r>
              <a:rPr sz="2400" spc="170" dirty="0">
                <a:solidFill>
                  <a:srgbClr val="21C7C0"/>
                </a:solidFill>
                <a:latin typeface="Calibri"/>
                <a:cs typeface="Calibri"/>
              </a:rPr>
              <a:t>encontrar: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almacenes </a:t>
            </a:r>
            <a:r>
              <a:rPr sz="2400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spc="165" dirty="0">
                <a:solidFill>
                  <a:srgbClr val="21C7C0"/>
                </a:solidFill>
                <a:latin typeface="Calibri"/>
                <a:cs typeface="Calibri"/>
              </a:rPr>
              <a:t>cadena, restaurantes,  </a:t>
            </a:r>
            <a:r>
              <a:rPr sz="2400" spc="180" dirty="0">
                <a:solidFill>
                  <a:srgbClr val="21C7C0"/>
                </a:solidFill>
                <a:latin typeface="Calibri"/>
                <a:cs typeface="Calibri"/>
              </a:rPr>
              <a:t>servicios </a:t>
            </a:r>
            <a:r>
              <a:rPr sz="2400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montallantas, </a:t>
            </a:r>
            <a:r>
              <a:rPr sz="2400" spc="150" dirty="0">
                <a:solidFill>
                  <a:srgbClr val="21C7C0"/>
                </a:solidFill>
                <a:latin typeface="Calibri"/>
                <a:cs typeface="Calibri"/>
              </a:rPr>
              <a:t>lavado </a:t>
            </a:r>
            <a:r>
              <a:rPr sz="2400" spc="100" dirty="0">
                <a:solidFill>
                  <a:srgbClr val="21C7C0"/>
                </a:solidFill>
                <a:latin typeface="Calibri"/>
                <a:cs typeface="Calibri"/>
              </a:rPr>
              <a:t>de </a:t>
            </a:r>
            <a:r>
              <a:rPr sz="2400" spc="175" dirty="0">
                <a:solidFill>
                  <a:srgbClr val="21C7C0"/>
                </a:solidFill>
                <a:latin typeface="Calibri"/>
                <a:cs typeface="Calibri"/>
              </a:rPr>
              <a:t>vehículos,  tiendas, </a:t>
            </a:r>
            <a:r>
              <a:rPr sz="2400" spc="145" dirty="0">
                <a:solidFill>
                  <a:srgbClr val="21C7C0"/>
                </a:solidFill>
                <a:latin typeface="Calibri"/>
                <a:cs typeface="Calibri"/>
              </a:rPr>
              <a:t>entre</a:t>
            </a:r>
            <a:r>
              <a:rPr sz="2400" spc="495" dirty="0">
                <a:solidFill>
                  <a:srgbClr val="21C7C0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21C7C0"/>
                </a:solidFill>
                <a:latin typeface="Calibri"/>
                <a:cs typeface="Calibri"/>
              </a:rPr>
              <a:t>otras.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2151" y="1583690"/>
            <a:ext cx="4597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84065" algn="l"/>
              </a:tabLst>
            </a:pPr>
            <a:r>
              <a:rPr spc="175" dirty="0">
                <a:solidFill>
                  <a:srgbClr val="47DFD9"/>
                </a:solidFill>
              </a:rPr>
              <a:t>RECONOCIMIENTOS </a:t>
            </a:r>
            <a:r>
              <a:rPr dirty="0">
                <a:solidFill>
                  <a:srgbClr val="47DFD9"/>
                </a:solidFill>
              </a:rPr>
              <a:t>Y</a:t>
            </a:r>
            <a:r>
              <a:rPr spc="484" dirty="0">
                <a:solidFill>
                  <a:srgbClr val="47DFD9"/>
                </a:solidFill>
              </a:rPr>
              <a:t> </a:t>
            </a:r>
            <a:r>
              <a:rPr spc="155" dirty="0">
                <a:solidFill>
                  <a:srgbClr val="47DFD9"/>
                </a:solidFill>
              </a:rPr>
              <a:t>LOGROS	</a:t>
            </a:r>
          </a:p>
        </p:txBody>
      </p:sp>
      <p:sp>
        <p:nvSpPr>
          <p:cNvPr id="3" name="object 3"/>
          <p:cNvSpPr/>
          <p:nvPr/>
        </p:nvSpPr>
        <p:spPr>
          <a:xfrm>
            <a:off x="1002449" y="2143125"/>
            <a:ext cx="7212926" cy="3357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8210">
              <a:lnSpc>
                <a:spcPct val="100000"/>
              </a:lnSpc>
            </a:pPr>
            <a:r>
              <a:rPr dirty="0">
                <a:solidFill>
                  <a:srgbClr val="47DFD9"/>
                </a:solidFill>
              </a:rPr>
              <a:t> </a:t>
            </a:r>
            <a:r>
              <a:rPr spc="-300" dirty="0">
                <a:solidFill>
                  <a:srgbClr val="47DFD9"/>
                </a:solidFill>
              </a:rPr>
              <a:t> </a:t>
            </a:r>
            <a:r>
              <a:rPr spc="175" dirty="0">
                <a:solidFill>
                  <a:srgbClr val="47DFD9"/>
                </a:solidFill>
              </a:rPr>
              <a:t>RECONOCIMIENTOS </a:t>
            </a:r>
            <a:r>
              <a:rPr dirty="0">
                <a:solidFill>
                  <a:srgbClr val="47DFD9"/>
                </a:solidFill>
              </a:rPr>
              <a:t>Y</a:t>
            </a:r>
            <a:r>
              <a:rPr spc="484" dirty="0">
                <a:solidFill>
                  <a:srgbClr val="47DFD9"/>
                </a:solidFill>
              </a:rPr>
              <a:t> </a:t>
            </a:r>
            <a:r>
              <a:rPr spc="155" dirty="0">
                <a:solidFill>
                  <a:srgbClr val="47DFD9"/>
                </a:solidFill>
              </a:rPr>
              <a:t>LOGROS</a:t>
            </a:r>
          </a:p>
        </p:txBody>
      </p:sp>
      <p:sp>
        <p:nvSpPr>
          <p:cNvPr id="3" name="object 3"/>
          <p:cNvSpPr/>
          <p:nvPr/>
        </p:nvSpPr>
        <p:spPr>
          <a:xfrm>
            <a:off x="269747" y="5562598"/>
            <a:ext cx="8461248" cy="1295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24" y="2071623"/>
            <a:ext cx="8430260" cy="3500754"/>
          </a:xfrm>
          <a:custGeom>
            <a:avLst/>
            <a:gdLst/>
            <a:ahLst/>
            <a:cxnLst/>
            <a:rect l="l" t="t" r="r" b="b"/>
            <a:pathLst>
              <a:path w="8430260" h="3500754">
                <a:moveTo>
                  <a:pt x="8128787" y="0"/>
                </a:moveTo>
                <a:lnTo>
                  <a:pt x="300824" y="0"/>
                </a:lnTo>
                <a:lnTo>
                  <a:pt x="252029" y="3939"/>
                </a:lnTo>
                <a:lnTo>
                  <a:pt x="205740" y="15342"/>
                </a:lnTo>
                <a:lnTo>
                  <a:pt x="162578" y="33590"/>
                </a:lnTo>
                <a:lnTo>
                  <a:pt x="123161" y="58062"/>
                </a:lnTo>
                <a:lnTo>
                  <a:pt x="88109" y="88137"/>
                </a:lnTo>
                <a:lnTo>
                  <a:pt x="58041" y="123197"/>
                </a:lnTo>
                <a:lnTo>
                  <a:pt x="33577" y="162619"/>
                </a:lnTo>
                <a:lnTo>
                  <a:pt x="15336" y="205784"/>
                </a:lnTo>
                <a:lnTo>
                  <a:pt x="3937" y="252072"/>
                </a:lnTo>
                <a:lnTo>
                  <a:pt x="0" y="300863"/>
                </a:lnTo>
                <a:lnTo>
                  <a:pt x="0" y="3199638"/>
                </a:lnTo>
                <a:lnTo>
                  <a:pt x="3937" y="3248459"/>
                </a:lnTo>
                <a:lnTo>
                  <a:pt x="15336" y="3294765"/>
                </a:lnTo>
                <a:lnTo>
                  <a:pt x="33577" y="3337937"/>
                </a:lnTo>
                <a:lnTo>
                  <a:pt x="58041" y="3377358"/>
                </a:lnTo>
                <a:lnTo>
                  <a:pt x="88109" y="3412410"/>
                </a:lnTo>
                <a:lnTo>
                  <a:pt x="123161" y="3442475"/>
                </a:lnTo>
                <a:lnTo>
                  <a:pt x="162578" y="3466934"/>
                </a:lnTo>
                <a:lnTo>
                  <a:pt x="205740" y="3485170"/>
                </a:lnTo>
                <a:lnTo>
                  <a:pt x="252029" y="3496565"/>
                </a:lnTo>
                <a:lnTo>
                  <a:pt x="300824" y="3500501"/>
                </a:lnTo>
                <a:lnTo>
                  <a:pt x="8128787" y="3500501"/>
                </a:lnTo>
                <a:lnTo>
                  <a:pt x="8177608" y="3496565"/>
                </a:lnTo>
                <a:lnTo>
                  <a:pt x="8223914" y="3485170"/>
                </a:lnTo>
                <a:lnTo>
                  <a:pt x="8267086" y="3466934"/>
                </a:lnTo>
                <a:lnTo>
                  <a:pt x="8306508" y="3442475"/>
                </a:lnTo>
                <a:lnTo>
                  <a:pt x="8341560" y="3412410"/>
                </a:lnTo>
                <a:lnTo>
                  <a:pt x="8371624" y="3377358"/>
                </a:lnTo>
                <a:lnTo>
                  <a:pt x="8396083" y="3337937"/>
                </a:lnTo>
                <a:lnTo>
                  <a:pt x="8414319" y="3294765"/>
                </a:lnTo>
                <a:lnTo>
                  <a:pt x="8425714" y="3248459"/>
                </a:lnTo>
                <a:lnTo>
                  <a:pt x="8429650" y="3199638"/>
                </a:lnTo>
                <a:lnTo>
                  <a:pt x="8429650" y="300863"/>
                </a:lnTo>
                <a:lnTo>
                  <a:pt x="8425714" y="252072"/>
                </a:lnTo>
                <a:lnTo>
                  <a:pt x="8414319" y="205784"/>
                </a:lnTo>
                <a:lnTo>
                  <a:pt x="8396083" y="162619"/>
                </a:lnTo>
                <a:lnTo>
                  <a:pt x="8371624" y="123197"/>
                </a:lnTo>
                <a:lnTo>
                  <a:pt x="8341560" y="88137"/>
                </a:lnTo>
                <a:lnTo>
                  <a:pt x="8306508" y="58062"/>
                </a:lnTo>
                <a:lnTo>
                  <a:pt x="8267086" y="33590"/>
                </a:lnTo>
                <a:lnTo>
                  <a:pt x="8223914" y="15342"/>
                </a:lnTo>
                <a:lnTo>
                  <a:pt x="8177608" y="3939"/>
                </a:lnTo>
                <a:lnTo>
                  <a:pt x="812878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724" y="2071623"/>
            <a:ext cx="8429650" cy="3500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760" y="3328415"/>
            <a:ext cx="2673095" cy="1226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0" y="2143125"/>
            <a:ext cx="2643505" cy="1195705"/>
          </a:xfrm>
          <a:custGeom>
            <a:avLst/>
            <a:gdLst/>
            <a:ahLst/>
            <a:cxnLst/>
            <a:rect l="l" t="t" r="r" b="b"/>
            <a:pathLst>
              <a:path w="2643504" h="1195704">
                <a:moveTo>
                  <a:pt x="2540380" y="0"/>
                </a:moveTo>
                <a:lnTo>
                  <a:pt x="102743" y="0"/>
                </a:lnTo>
                <a:lnTo>
                  <a:pt x="62739" y="8070"/>
                </a:lnTo>
                <a:lnTo>
                  <a:pt x="30083" y="30083"/>
                </a:lnTo>
                <a:lnTo>
                  <a:pt x="8070" y="62739"/>
                </a:lnTo>
                <a:lnTo>
                  <a:pt x="0" y="102742"/>
                </a:lnTo>
                <a:lnTo>
                  <a:pt x="0" y="1092962"/>
                </a:lnTo>
                <a:lnTo>
                  <a:pt x="8070" y="1132965"/>
                </a:lnTo>
                <a:lnTo>
                  <a:pt x="30083" y="1165621"/>
                </a:lnTo>
                <a:lnTo>
                  <a:pt x="62739" y="1187634"/>
                </a:lnTo>
                <a:lnTo>
                  <a:pt x="102743" y="1195704"/>
                </a:lnTo>
                <a:lnTo>
                  <a:pt x="2540380" y="1195704"/>
                </a:lnTo>
                <a:lnTo>
                  <a:pt x="2580403" y="1187634"/>
                </a:lnTo>
                <a:lnTo>
                  <a:pt x="2613104" y="1165621"/>
                </a:lnTo>
                <a:lnTo>
                  <a:pt x="2635160" y="1132965"/>
                </a:lnTo>
                <a:lnTo>
                  <a:pt x="2643251" y="1092962"/>
                </a:lnTo>
                <a:lnTo>
                  <a:pt x="2643251" y="102742"/>
                </a:lnTo>
                <a:lnTo>
                  <a:pt x="2635160" y="62739"/>
                </a:lnTo>
                <a:lnTo>
                  <a:pt x="2613104" y="30083"/>
                </a:lnTo>
                <a:lnTo>
                  <a:pt x="2580403" y="8070"/>
                </a:lnTo>
                <a:lnTo>
                  <a:pt x="254038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6000" y="2143125"/>
            <a:ext cx="2643251" cy="1195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33340" y="1621028"/>
            <a:ext cx="334835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07539" algn="l"/>
              </a:tabLst>
            </a:pPr>
            <a:r>
              <a:rPr sz="2800" u="none" spc="160" dirty="0">
                <a:solidFill>
                  <a:srgbClr val="006FC0"/>
                </a:solidFill>
              </a:rPr>
              <a:t>EMPRESAS	</a:t>
            </a:r>
            <a:r>
              <a:rPr sz="2800" u="none" spc="155" dirty="0">
                <a:solidFill>
                  <a:srgbClr val="006FC0"/>
                </a:solidFill>
              </a:rPr>
              <a:t>ALIADAS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5161788" y="5020055"/>
            <a:ext cx="1946148" cy="1278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3971" y="5222798"/>
            <a:ext cx="1351152" cy="682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7544" y="4805171"/>
            <a:ext cx="2159508" cy="1207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48585" y="5000637"/>
            <a:ext cx="1566290" cy="619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055" y="3305555"/>
            <a:ext cx="2374392" cy="1659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912" y="3500424"/>
            <a:ext cx="1786001" cy="1071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85003" y="3528059"/>
            <a:ext cx="2049779" cy="1283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00625" y="2286000"/>
            <a:ext cx="2018664" cy="1252855"/>
          </a:xfrm>
          <a:custGeom>
            <a:avLst/>
            <a:gdLst/>
            <a:ahLst/>
            <a:cxnLst/>
            <a:rect l="l" t="t" r="r" b="b"/>
            <a:pathLst>
              <a:path w="2018665" h="1252854">
                <a:moveTo>
                  <a:pt x="1911096" y="0"/>
                </a:moveTo>
                <a:lnTo>
                  <a:pt x="107696" y="0"/>
                </a:lnTo>
                <a:lnTo>
                  <a:pt x="65740" y="8451"/>
                </a:lnTo>
                <a:lnTo>
                  <a:pt x="31511" y="31511"/>
                </a:lnTo>
                <a:lnTo>
                  <a:pt x="8451" y="65740"/>
                </a:lnTo>
                <a:lnTo>
                  <a:pt x="0" y="107696"/>
                </a:lnTo>
                <a:lnTo>
                  <a:pt x="0" y="1144904"/>
                </a:lnTo>
                <a:lnTo>
                  <a:pt x="8451" y="1186787"/>
                </a:lnTo>
                <a:lnTo>
                  <a:pt x="31511" y="1220977"/>
                </a:lnTo>
                <a:lnTo>
                  <a:pt x="65740" y="1244024"/>
                </a:lnTo>
                <a:lnTo>
                  <a:pt x="107696" y="1252474"/>
                </a:lnTo>
                <a:lnTo>
                  <a:pt x="1911096" y="1252474"/>
                </a:lnTo>
                <a:lnTo>
                  <a:pt x="1952978" y="1244024"/>
                </a:lnTo>
                <a:lnTo>
                  <a:pt x="1987169" y="1220977"/>
                </a:lnTo>
                <a:lnTo>
                  <a:pt x="2010215" y="1186787"/>
                </a:lnTo>
                <a:lnTo>
                  <a:pt x="2018665" y="1144904"/>
                </a:lnTo>
                <a:lnTo>
                  <a:pt x="2018665" y="107696"/>
                </a:lnTo>
                <a:lnTo>
                  <a:pt x="2010215" y="65740"/>
                </a:lnTo>
                <a:lnTo>
                  <a:pt x="1987169" y="31511"/>
                </a:lnTo>
                <a:lnTo>
                  <a:pt x="1952978" y="8451"/>
                </a:lnTo>
                <a:lnTo>
                  <a:pt x="191109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0625" y="2286000"/>
            <a:ext cx="2018665" cy="12524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004" y="3113532"/>
            <a:ext cx="1673352" cy="10119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599" y="2143125"/>
            <a:ext cx="1643380" cy="981075"/>
          </a:xfrm>
          <a:custGeom>
            <a:avLst/>
            <a:gdLst/>
            <a:ahLst/>
            <a:cxnLst/>
            <a:rect l="l" t="t" r="r" b="b"/>
            <a:pathLst>
              <a:path w="1643380" h="981075">
                <a:moveTo>
                  <a:pt x="1558696" y="0"/>
                </a:moveTo>
                <a:lnTo>
                  <a:pt x="84315" y="0"/>
                </a:lnTo>
                <a:lnTo>
                  <a:pt x="51493" y="6621"/>
                </a:lnTo>
                <a:lnTo>
                  <a:pt x="24693" y="24685"/>
                </a:lnTo>
                <a:lnTo>
                  <a:pt x="6625" y="51488"/>
                </a:lnTo>
                <a:lnTo>
                  <a:pt x="0" y="84327"/>
                </a:lnTo>
                <a:lnTo>
                  <a:pt x="0" y="896747"/>
                </a:lnTo>
                <a:lnTo>
                  <a:pt x="6625" y="929586"/>
                </a:lnTo>
                <a:lnTo>
                  <a:pt x="24693" y="956389"/>
                </a:lnTo>
                <a:lnTo>
                  <a:pt x="51493" y="974453"/>
                </a:lnTo>
                <a:lnTo>
                  <a:pt x="84315" y="981075"/>
                </a:lnTo>
                <a:lnTo>
                  <a:pt x="1558696" y="981075"/>
                </a:lnTo>
                <a:lnTo>
                  <a:pt x="1591535" y="974453"/>
                </a:lnTo>
                <a:lnTo>
                  <a:pt x="1618338" y="956389"/>
                </a:lnTo>
                <a:lnTo>
                  <a:pt x="1636402" y="929586"/>
                </a:lnTo>
                <a:lnTo>
                  <a:pt x="1643024" y="896747"/>
                </a:lnTo>
                <a:lnTo>
                  <a:pt x="1643024" y="84327"/>
                </a:lnTo>
                <a:lnTo>
                  <a:pt x="1636402" y="51488"/>
                </a:lnTo>
                <a:lnTo>
                  <a:pt x="1618338" y="24685"/>
                </a:lnTo>
                <a:lnTo>
                  <a:pt x="1591535" y="6621"/>
                </a:lnTo>
                <a:lnTo>
                  <a:pt x="155869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8599" y="2143125"/>
            <a:ext cx="1643024" cy="9810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47416" y="3377184"/>
            <a:ext cx="2046732" cy="15880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3250" y="3571875"/>
            <a:ext cx="1457325" cy="10001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0055" y="3724655"/>
            <a:ext cx="2901696" cy="15971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5001" y="3919601"/>
            <a:ext cx="2314575" cy="1009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42631" y="3808476"/>
            <a:ext cx="1440179" cy="16337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58126" y="2214498"/>
            <a:ext cx="1409700" cy="1604010"/>
          </a:xfrm>
          <a:custGeom>
            <a:avLst/>
            <a:gdLst/>
            <a:ahLst/>
            <a:cxnLst/>
            <a:rect l="l" t="t" r="r" b="b"/>
            <a:pathLst>
              <a:path w="1409700" h="1604010">
                <a:moveTo>
                  <a:pt x="1288542" y="0"/>
                </a:moveTo>
                <a:lnTo>
                  <a:pt x="121157" y="0"/>
                </a:lnTo>
                <a:lnTo>
                  <a:pt x="73991" y="9536"/>
                </a:lnTo>
                <a:lnTo>
                  <a:pt x="35480" y="35528"/>
                </a:lnTo>
                <a:lnTo>
                  <a:pt x="9519" y="74044"/>
                </a:lnTo>
                <a:lnTo>
                  <a:pt x="0" y="121158"/>
                </a:lnTo>
                <a:lnTo>
                  <a:pt x="0" y="1482598"/>
                </a:lnTo>
                <a:lnTo>
                  <a:pt x="9519" y="1529764"/>
                </a:lnTo>
                <a:lnTo>
                  <a:pt x="35480" y="1568275"/>
                </a:lnTo>
                <a:lnTo>
                  <a:pt x="73991" y="1594236"/>
                </a:lnTo>
                <a:lnTo>
                  <a:pt x="121157" y="1603756"/>
                </a:lnTo>
                <a:lnTo>
                  <a:pt x="1288542" y="1603756"/>
                </a:lnTo>
                <a:lnTo>
                  <a:pt x="1335708" y="1594236"/>
                </a:lnTo>
                <a:lnTo>
                  <a:pt x="1374219" y="1568275"/>
                </a:lnTo>
                <a:lnTo>
                  <a:pt x="1400180" y="1529764"/>
                </a:lnTo>
                <a:lnTo>
                  <a:pt x="1409700" y="1482598"/>
                </a:lnTo>
                <a:lnTo>
                  <a:pt x="1409700" y="121158"/>
                </a:lnTo>
                <a:lnTo>
                  <a:pt x="1400180" y="74044"/>
                </a:lnTo>
                <a:lnTo>
                  <a:pt x="1374219" y="35528"/>
                </a:lnTo>
                <a:lnTo>
                  <a:pt x="1335708" y="9536"/>
                </a:lnTo>
                <a:lnTo>
                  <a:pt x="128854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126" y="2214498"/>
            <a:ext cx="1409700" cy="16037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1370">
              <a:lnSpc>
                <a:spcPct val="100000"/>
              </a:lnSpc>
            </a:pPr>
            <a:r>
              <a:rPr spc="190" dirty="0"/>
              <a:t>C</a:t>
            </a:r>
            <a:r>
              <a:rPr spc="195" dirty="0"/>
              <a:t>O</a:t>
            </a:r>
            <a:r>
              <a:rPr spc="200" dirty="0"/>
              <a:t>N</a:t>
            </a:r>
            <a:r>
              <a:rPr spc="5" dirty="0"/>
              <a:t>T</a:t>
            </a:r>
            <a:r>
              <a:rPr spc="175" dirty="0"/>
              <a:t>A</a:t>
            </a:r>
            <a:r>
              <a:rPr spc="215" dirty="0"/>
              <a:t>C</a:t>
            </a:r>
            <a:r>
              <a:rPr spc="140" dirty="0"/>
              <a:t>T</a:t>
            </a:r>
            <a:r>
              <a:rPr spc="195" dirty="0"/>
              <a:t>O</a:t>
            </a:r>
            <a:r>
              <a:rPr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630" y="2321433"/>
            <a:ext cx="2984500" cy="148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Oficina</a:t>
            </a:r>
            <a:r>
              <a:rPr sz="1600" b="1" spc="-8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Principal</a:t>
            </a:r>
            <a:endParaRPr sz="1600">
              <a:latin typeface="Calibri"/>
              <a:cs typeface="Calibri"/>
            </a:endParaRPr>
          </a:p>
          <a:p>
            <a:pPr marL="238125" marR="228600"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Calle 35 No. 11-10 </a:t>
            </a:r>
            <a:r>
              <a:rPr sz="1600" b="1" spc="-55" dirty="0">
                <a:solidFill>
                  <a:srgbClr val="1FBDB6"/>
                </a:solidFill>
                <a:latin typeface="Calibri"/>
                <a:cs typeface="Calibri"/>
              </a:rPr>
              <a:t>Av.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Catama 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EDS MileniumGas 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Pavitos</a:t>
            </a:r>
            <a:r>
              <a:rPr sz="1600" b="1" spc="-4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78765" marR="269875" algn="ctr">
              <a:lnSpc>
                <a:spcPct val="100000"/>
              </a:lnSpc>
            </a:pP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spc="-3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vi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enci</a:t>
            </a:r>
            <a:r>
              <a:rPr sz="1600" b="1" spc="1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-M</a:t>
            </a:r>
            <a:r>
              <a:rPr sz="1600" b="1" spc="-20" dirty="0">
                <a:solidFill>
                  <a:srgbClr val="1FBDB6"/>
                </a:solidFill>
                <a:latin typeface="Calibri"/>
                <a:cs typeface="Calibri"/>
              </a:rPr>
              <a:t>et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-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Col</a:t>
            </a:r>
            <a:r>
              <a:rPr sz="1600" b="1" spc="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b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ia  </a:t>
            </a:r>
            <a:r>
              <a:rPr sz="1600" b="1" spc="-45" dirty="0">
                <a:solidFill>
                  <a:srgbClr val="1FBDB6"/>
                </a:solidFill>
                <a:latin typeface="Calibri"/>
                <a:cs typeface="Calibri"/>
              </a:rPr>
              <a:t>Tel: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+57 (8) 665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10</a:t>
            </a:r>
            <a:r>
              <a:rPr sz="1600" b="1" spc="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13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serv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cioa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cl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600" spc="-2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e@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ilenium</a:t>
            </a:r>
            <a:r>
              <a:rPr sz="1600" spc="-3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600" spc="-2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  <a:hlinkClick r:id="rId4"/>
              </a:rPr>
              <a:t>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2796" y="2321433"/>
            <a:ext cx="3439795" cy="148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Oficina Principal –Subdirección Ejecutiva  Calle 35 No. 11-10 </a:t>
            </a:r>
            <a:r>
              <a:rPr sz="1600" b="1" spc="-55" dirty="0">
                <a:solidFill>
                  <a:srgbClr val="1FBDB6"/>
                </a:solidFill>
                <a:latin typeface="Calibri"/>
                <a:cs typeface="Calibri"/>
              </a:rPr>
              <a:t>Av.</a:t>
            </a:r>
            <a:r>
              <a:rPr sz="1600" b="1" spc="-4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Catama</a:t>
            </a:r>
            <a:endParaRPr sz="1600">
              <a:latin typeface="Calibri"/>
              <a:cs typeface="Calibri"/>
            </a:endParaRPr>
          </a:p>
          <a:p>
            <a:pPr marL="506730" marR="497840" indent="-1905"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EDS MileniumGas 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Pavitos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. 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spc="-3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vi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enci</a:t>
            </a:r>
            <a:r>
              <a:rPr sz="1600" b="1" spc="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-M</a:t>
            </a:r>
            <a:r>
              <a:rPr sz="1600" b="1" spc="-20" dirty="0">
                <a:solidFill>
                  <a:srgbClr val="1FBDB6"/>
                </a:solidFill>
                <a:latin typeface="Calibri"/>
                <a:cs typeface="Calibri"/>
              </a:rPr>
              <a:t>et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a-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Col</a:t>
            </a:r>
            <a:r>
              <a:rPr sz="1600" b="1" spc="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mbia  </a:t>
            </a:r>
            <a:r>
              <a:rPr sz="1600" b="1" spc="-45" dirty="0">
                <a:solidFill>
                  <a:srgbClr val="1FBDB6"/>
                </a:solidFill>
                <a:latin typeface="Calibri"/>
                <a:cs typeface="Calibri"/>
              </a:rPr>
              <a:t>Tel: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+57 (8) 665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10</a:t>
            </a:r>
            <a:r>
              <a:rPr sz="1600" b="1" spc="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13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  <a:hlinkClick r:id="rId5"/>
              </a:rPr>
              <a:t>Johanna.alvarado@mileniumgas.com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9298" y="4179570"/>
            <a:ext cx="3749675" cy="148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marR="8255"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Oficina Principal –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Departamento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Cartera 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Calle 35 No. 11-10 </a:t>
            </a:r>
            <a:r>
              <a:rPr sz="1600" b="1" spc="-55" dirty="0">
                <a:solidFill>
                  <a:srgbClr val="1FBDB6"/>
                </a:solidFill>
                <a:latin typeface="Calibri"/>
                <a:cs typeface="Calibri"/>
              </a:rPr>
              <a:t>Av.</a:t>
            </a:r>
            <a:r>
              <a:rPr sz="1600" b="1" spc="-4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Catama</a:t>
            </a:r>
            <a:endParaRPr sz="1600">
              <a:latin typeface="Calibri"/>
              <a:cs typeface="Calibri"/>
            </a:endParaRPr>
          </a:p>
          <a:p>
            <a:pPr marL="660400" marR="654050" indent="1270" algn="ctr">
              <a:lnSpc>
                <a:spcPct val="100000"/>
              </a:lnSpc>
            </a:pP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EDS MileniumGas 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Pavitos 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. 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600" b="1" spc="-3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vi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enci</a:t>
            </a:r>
            <a:r>
              <a:rPr sz="1600" b="1" spc="1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-M</a:t>
            </a:r>
            <a:r>
              <a:rPr sz="1600" b="1" spc="-20" dirty="0">
                <a:solidFill>
                  <a:srgbClr val="1FBDB6"/>
                </a:solidFill>
                <a:latin typeface="Calibri"/>
                <a:cs typeface="Calibri"/>
              </a:rPr>
              <a:t>et</a:t>
            </a:r>
            <a:r>
              <a:rPr sz="1600" b="1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-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Col</a:t>
            </a:r>
            <a:r>
              <a:rPr sz="1600" b="1" spc="0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600" b="1" spc="-15" dirty="0">
                <a:solidFill>
                  <a:srgbClr val="1FBDB6"/>
                </a:solidFill>
                <a:latin typeface="Calibri"/>
                <a:cs typeface="Calibri"/>
              </a:rPr>
              <a:t>b</a:t>
            </a:r>
            <a:r>
              <a:rPr sz="1600" b="1" spc="-5" dirty="0">
                <a:solidFill>
                  <a:srgbClr val="1FBDB6"/>
                </a:solidFill>
                <a:latin typeface="Calibri"/>
                <a:cs typeface="Calibri"/>
              </a:rPr>
              <a:t>ia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spc="-40" dirty="0">
                <a:solidFill>
                  <a:srgbClr val="1FBDB6"/>
                </a:solidFill>
                <a:latin typeface="Calibri"/>
                <a:cs typeface="Calibri"/>
              </a:rPr>
              <a:t>Tel: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+57 (8) 665 10 13 ext. 104- 310 246</a:t>
            </a:r>
            <a:r>
              <a:rPr sz="1600" b="1" spc="19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FBDB6"/>
                </a:solidFill>
                <a:latin typeface="Calibri"/>
                <a:cs typeface="Calibri"/>
              </a:rPr>
              <a:t>3120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  <a:hlinkClick r:id="rId6"/>
              </a:rPr>
              <a:t>cartera.mileniumgas@gmail.com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7461" y="1440815"/>
            <a:ext cx="24917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65" dirty="0"/>
              <a:t>QUIENES</a:t>
            </a:r>
            <a:r>
              <a:rPr spc="285" dirty="0"/>
              <a:t> </a:t>
            </a:r>
            <a:r>
              <a:rPr spc="155" dirty="0"/>
              <a:t>SOMOS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463284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0" y="6486550"/>
            <a:ext cx="9169400" cy="161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7068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4642" y="1959864"/>
            <a:ext cx="8488045" cy="414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Somos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una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organización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Colombiana dedicada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al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suministro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combustibles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líquidos,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gas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natural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comprimido vehicular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(GNV) 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comercialización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Lubricantes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través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una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red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estaciones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nivel nacional,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contamos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con instalaciones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propias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adecuadas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tecnología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punta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para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brindar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un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excelente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cada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uno 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nuestros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usuarios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objetivo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satisfacer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sus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necesidades.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Cumplimos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los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más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altos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estándares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calidad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normatividad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vigente,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certificados  bajo la norma </a:t>
            </a:r>
            <a:r>
              <a:rPr sz="1800" b="1" spc="-10" dirty="0">
                <a:solidFill>
                  <a:srgbClr val="1FBDB6"/>
                </a:solidFill>
                <a:latin typeface="Calibri"/>
                <a:cs typeface="Calibri"/>
              </a:rPr>
              <a:t>ICONTEC </a:t>
            </a:r>
            <a:r>
              <a:rPr sz="1800" b="1" dirty="0">
                <a:solidFill>
                  <a:srgbClr val="1FBDB6"/>
                </a:solidFill>
                <a:latin typeface="Calibri"/>
                <a:cs typeface="Calibri"/>
              </a:rPr>
              <a:t>ISO</a:t>
            </a:r>
            <a:r>
              <a:rPr sz="1800" b="1" spc="-5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BDB6"/>
                </a:solidFill>
                <a:latin typeface="Calibri"/>
                <a:cs typeface="Calibri"/>
              </a:rPr>
              <a:t>9001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Nuestros pilares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fundamentales son: la generación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empleo,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apoyo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madres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cabeza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35" dirty="0">
                <a:solidFill>
                  <a:srgbClr val="1FBDB6"/>
                </a:solidFill>
                <a:latin typeface="Calibri"/>
                <a:cs typeface="Calibri"/>
              </a:rPr>
              <a:t>hogar,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atención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oportuna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los requerimientos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nuestros clientes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prestación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 un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 amable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seguro por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parte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equipo humano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</a:t>
            </a:r>
            <a:r>
              <a:rPr sz="1800" spc="15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compañía.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Contamos con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más 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270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colaboradores, nuestro personal operario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está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debidamente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acreditado 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  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en 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constante 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capacitación  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para 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brindar 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un  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excelente 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servicio,</a:t>
            </a:r>
            <a:r>
              <a:rPr sz="1800" spc="-4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calidad,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642" y="6120028"/>
            <a:ext cx="4191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seguridad,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cuidado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el medio</a:t>
            </a:r>
            <a:r>
              <a:rPr sz="1800" spc="2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ambiente.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9513" y="1512061"/>
            <a:ext cx="118808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10" dirty="0"/>
              <a:t> </a:t>
            </a:r>
            <a:r>
              <a:rPr spc="200" dirty="0"/>
              <a:t>M</a:t>
            </a:r>
            <a:r>
              <a:rPr spc="195" dirty="0"/>
              <a:t>I</a:t>
            </a:r>
            <a:r>
              <a:rPr spc="204" dirty="0"/>
              <a:t>S</a:t>
            </a:r>
            <a:r>
              <a:rPr spc="195" dirty="0"/>
              <a:t>IÓ</a:t>
            </a:r>
            <a:r>
              <a:rPr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463284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0" y="6486550"/>
            <a:ext cx="9169400" cy="161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7068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5752" y="1959864"/>
            <a:ext cx="3835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Nos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9379" y="1959864"/>
            <a:ext cx="315087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51355" algn="l"/>
                <a:tab pos="2786380" algn="l"/>
              </a:tabLst>
            </a:pP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ida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emos	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om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o	una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5752" y="2234184"/>
            <a:ext cx="3983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32230" algn="l"/>
                <a:tab pos="1903730" algn="l"/>
                <a:tab pos="2289175" algn="l"/>
                <a:tab pos="2607945" algn="l"/>
                <a:tab pos="3736340" algn="l"/>
              </a:tabLst>
            </a:pP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spc="-35" dirty="0">
                <a:solidFill>
                  <a:srgbClr val="1FBDB6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ani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ac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ó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n	l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í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er	en	el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umin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o	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6685" y="2508503"/>
            <a:ext cx="105473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0245" algn="l"/>
              </a:tabLst>
            </a:pP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n	una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8002" y="2783078"/>
            <a:ext cx="112268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competitiva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5302" y="2508503"/>
            <a:ext cx="1233805" cy="57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>
              <a:lnSpc>
                <a:spcPct val="100000"/>
              </a:lnSpc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uctu</a:t>
            </a:r>
            <a:r>
              <a:rPr sz="1800" spc="-4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059815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dia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n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	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5159" y="3057397"/>
            <a:ext cx="26244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8770" algn="l"/>
                <a:tab pos="687705" algn="l"/>
                <a:tab pos="2376805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	el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p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50" dirty="0">
                <a:solidFill>
                  <a:srgbClr val="1FBDB6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io</a:t>
            </a:r>
            <a:r>
              <a:rPr sz="1800" spc="10" dirty="0">
                <a:solidFill>
                  <a:srgbClr val="1FBDB6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al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mo	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5752" y="2508503"/>
            <a:ext cx="1356360" cy="1122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combustibles,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800" spc="-35" dirty="0">
                <a:solidFill>
                  <a:srgbClr val="1FBDB6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ani</a:t>
            </a:r>
            <a:r>
              <a:rPr sz="1800" spc="-35" dirty="0">
                <a:solidFill>
                  <a:srgbClr val="1FBDB6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ci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nal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capacitación  nuestros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2442" y="3331717"/>
            <a:ext cx="125857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trabajadores,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4287" y="2214511"/>
            <a:ext cx="4000500" cy="3786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65752" y="3606038"/>
            <a:ext cx="4058285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9375">
              <a:lnSpc>
                <a:spcPct val="100000"/>
              </a:lnSpc>
              <a:tabLst>
                <a:tab pos="1123315" algn="l"/>
                <a:tab pos="2144395" algn="l"/>
                <a:tab pos="2385695" algn="l"/>
                <a:tab pos="3437254" algn="l"/>
                <a:tab pos="3809365" algn="l"/>
              </a:tabLst>
            </a:pP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apor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ando	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fian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	y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gur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da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	en	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prestación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los</a:t>
            </a:r>
            <a:r>
              <a:rPr sz="1800" spc="-2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60020" algn="ctr">
              <a:lnSpc>
                <a:spcPct val="100000"/>
              </a:lnSpc>
            </a:pPr>
            <a:r>
              <a:rPr sz="2400" b="1" u="heavy" dirty="0">
                <a:solidFill>
                  <a:srgbClr val="21C7C0"/>
                </a:solidFill>
                <a:latin typeface="Calibri"/>
                <a:cs typeface="Calibri"/>
              </a:rPr>
              <a:t> </a:t>
            </a:r>
            <a:r>
              <a:rPr sz="2400" b="1" u="heavy" spc="-320" dirty="0">
                <a:solidFill>
                  <a:srgbClr val="21C7C0"/>
                </a:solidFill>
                <a:latin typeface="Calibri"/>
                <a:cs typeface="Calibri"/>
              </a:rPr>
              <a:t> </a:t>
            </a:r>
            <a:r>
              <a:rPr sz="2400" b="1" u="heavy" spc="165" dirty="0">
                <a:solidFill>
                  <a:srgbClr val="21C7C0"/>
                </a:solidFill>
                <a:latin typeface="Calibri"/>
                <a:cs typeface="Calibri"/>
              </a:rPr>
              <a:t>VISIÓN</a:t>
            </a:r>
            <a:endParaRPr sz="2400">
              <a:latin typeface="Calibri"/>
              <a:cs typeface="Calibri"/>
            </a:endParaRPr>
          </a:p>
          <a:p>
            <a:pPr marL="83820" marR="5080" algn="just">
              <a:lnSpc>
                <a:spcPct val="100000"/>
              </a:lnSpc>
              <a:spcBef>
                <a:spcPts val="1680"/>
              </a:spcBef>
            </a:pP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Lograremos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crecer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expandirnos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1FBDB6"/>
                </a:solidFill>
                <a:latin typeface="Calibri"/>
                <a:cs typeface="Calibri"/>
              </a:rPr>
              <a:t>través 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del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territorio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nacional,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gracias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al 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reconocimiento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 el </a:t>
            </a:r>
            <a:r>
              <a:rPr sz="1800" spc="-30" dirty="0">
                <a:solidFill>
                  <a:srgbClr val="1FBDB6"/>
                </a:solidFill>
                <a:latin typeface="Calibri"/>
                <a:cs typeface="Calibri"/>
              </a:rPr>
              <a:t>sector,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por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nuestro  enfoque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en </a:t>
            </a:r>
            <a:r>
              <a:rPr sz="1800" spc="5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servicio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 superación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 </a:t>
            </a:r>
            <a:r>
              <a:rPr sz="1800" spc="-5" dirty="0">
                <a:solidFill>
                  <a:srgbClr val="1FBDB6"/>
                </a:solidFill>
                <a:latin typeface="Calibri"/>
                <a:cs typeface="Calibri"/>
              </a:rPr>
              <a:t>las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expectativas </a:t>
            </a:r>
            <a:r>
              <a:rPr sz="18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nuestros</a:t>
            </a:r>
            <a:r>
              <a:rPr sz="1800" spc="-2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BDB6"/>
                </a:solidFill>
                <a:latin typeface="Calibri"/>
                <a:cs typeface="Calibri"/>
              </a:rPr>
              <a:t>clientes.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6398"/>
            <a:ext cx="9144000" cy="157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7762" y="1474851"/>
            <a:ext cx="48895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solidFill>
                  <a:srgbClr val="006FC0"/>
                </a:solidFill>
              </a:rPr>
              <a:t> </a:t>
            </a:r>
            <a:r>
              <a:rPr sz="2000" spc="180" dirty="0">
                <a:solidFill>
                  <a:srgbClr val="006FC0"/>
                </a:solidFill>
              </a:rPr>
              <a:t>BENEFICIOS </a:t>
            </a:r>
            <a:r>
              <a:rPr sz="2000" spc="95" dirty="0">
                <a:solidFill>
                  <a:srgbClr val="006FC0"/>
                </a:solidFill>
              </a:rPr>
              <a:t>DE  </a:t>
            </a:r>
            <a:r>
              <a:rPr sz="2000" spc="130" dirty="0">
                <a:solidFill>
                  <a:srgbClr val="006FC0"/>
                </a:solidFill>
              </a:rPr>
              <a:t>SER </a:t>
            </a:r>
            <a:r>
              <a:rPr sz="2000" spc="170" dirty="0">
                <a:solidFill>
                  <a:srgbClr val="006FC0"/>
                </a:solidFill>
              </a:rPr>
              <a:t>CLIENTE</a:t>
            </a:r>
            <a:r>
              <a:rPr sz="2000" spc="490" dirty="0">
                <a:solidFill>
                  <a:srgbClr val="006FC0"/>
                </a:solidFill>
              </a:rPr>
              <a:t> </a:t>
            </a:r>
            <a:r>
              <a:rPr sz="2000" spc="160" dirty="0">
                <a:solidFill>
                  <a:srgbClr val="006FC0"/>
                </a:solidFill>
              </a:rPr>
              <a:t>NUESTRO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1864867" y="1962403"/>
            <a:ext cx="6630670" cy="3681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En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calidad,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cantidad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rendimiento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garantizado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que brindamos.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Poseemos </a:t>
            </a:r>
            <a:r>
              <a:rPr sz="1600" spc="5" dirty="0">
                <a:solidFill>
                  <a:srgbClr val="1FBDB6"/>
                </a:solidFill>
                <a:latin typeface="Calibri"/>
                <a:cs typeface="Calibri"/>
              </a:rPr>
              <a:t>un 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programa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seguimiento de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calidad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del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combustible,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donde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se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realizan  pruebas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periódicas en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laboratorios especializados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monitoreo mensual de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la 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medida</a:t>
            </a:r>
            <a:r>
              <a:rPr sz="1600" spc="-9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exacta.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Seguimiento,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control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parametrización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los tanqueos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según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sus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necesidades 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requerimientos; por medio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del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sistema líder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automatización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EDS 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SERVIPUNTO,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usted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podrá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llevar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control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sus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tanqueos, control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kilometraje,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cantidad autorizada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tanqueos diarios,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placa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del vehículo y 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control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permanente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vía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correo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electrónico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 los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estados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de</a:t>
            </a:r>
            <a:r>
              <a:rPr sz="1600" spc="27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cuenta.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Siempre buscando incentivar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fidelizar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nuestros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clientes, por ello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empresa 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ha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dispuesto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un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departamento </a:t>
            </a:r>
            <a:r>
              <a:rPr sz="16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mercadeo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exclusivamente para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este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fin,  donde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constantemente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diseña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promociones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eventos </a:t>
            </a:r>
            <a:r>
              <a:rPr sz="1600" spc="-15" dirty="0">
                <a:solidFill>
                  <a:srgbClr val="1FBDB6"/>
                </a:solidFill>
                <a:latin typeface="Calibri"/>
                <a:cs typeface="Calibri"/>
              </a:rPr>
              <a:t>exclusivos para </a:t>
            </a:r>
            <a:r>
              <a:rPr sz="1600" spc="-10" dirty="0">
                <a:solidFill>
                  <a:srgbClr val="1FBDB6"/>
                </a:solidFill>
                <a:latin typeface="Calibri"/>
                <a:cs typeface="Calibri"/>
              </a:rPr>
              <a:t>nuestros  </a:t>
            </a:r>
            <a:r>
              <a:rPr sz="1600" spc="-5" dirty="0">
                <a:solidFill>
                  <a:srgbClr val="1FBDB6"/>
                </a:solidFill>
                <a:latin typeface="Calibri"/>
                <a:cs typeface="Calibri"/>
              </a:rPr>
              <a:t>clientes.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037" y="20716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220"/>
                </a:moveTo>
                <a:lnTo>
                  <a:pt x="0" y="109220"/>
                </a:lnTo>
                <a:lnTo>
                  <a:pt x="88303" y="176656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6"/>
                </a:lnTo>
                <a:lnTo>
                  <a:pt x="285750" y="109220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220"/>
                </a:lnTo>
                <a:lnTo>
                  <a:pt x="176606" y="109220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037" y="20716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220"/>
                </a:moveTo>
                <a:lnTo>
                  <a:pt x="109143" y="109220"/>
                </a:lnTo>
                <a:lnTo>
                  <a:pt x="142875" y="0"/>
                </a:lnTo>
                <a:lnTo>
                  <a:pt x="176606" y="109220"/>
                </a:lnTo>
                <a:lnTo>
                  <a:pt x="285750" y="109220"/>
                </a:lnTo>
                <a:lnTo>
                  <a:pt x="197446" y="176656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6"/>
                </a:lnTo>
                <a:lnTo>
                  <a:pt x="0" y="10922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4287" y="2000237"/>
            <a:ext cx="1642999" cy="1143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908" y="4571998"/>
            <a:ext cx="1335024" cy="2217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375" y="4347971"/>
            <a:ext cx="1388364" cy="1245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62" y="3143250"/>
            <a:ext cx="1357630" cy="1214755"/>
          </a:xfrm>
          <a:custGeom>
            <a:avLst/>
            <a:gdLst/>
            <a:ahLst/>
            <a:cxnLst/>
            <a:rect l="l" t="t" r="r" b="b"/>
            <a:pathLst>
              <a:path w="1357630" h="1214754">
                <a:moveTo>
                  <a:pt x="1252943" y="0"/>
                </a:moveTo>
                <a:lnTo>
                  <a:pt x="104368" y="0"/>
                </a:lnTo>
                <a:lnTo>
                  <a:pt x="63741" y="8203"/>
                </a:lnTo>
                <a:lnTo>
                  <a:pt x="30567" y="30575"/>
                </a:lnTo>
                <a:lnTo>
                  <a:pt x="8201" y="63757"/>
                </a:lnTo>
                <a:lnTo>
                  <a:pt x="0" y="104394"/>
                </a:lnTo>
                <a:lnTo>
                  <a:pt x="0" y="1110107"/>
                </a:lnTo>
                <a:lnTo>
                  <a:pt x="8201" y="1150743"/>
                </a:lnTo>
                <a:lnTo>
                  <a:pt x="30567" y="1183925"/>
                </a:lnTo>
                <a:lnTo>
                  <a:pt x="63741" y="1206297"/>
                </a:lnTo>
                <a:lnTo>
                  <a:pt x="104368" y="1214501"/>
                </a:lnTo>
                <a:lnTo>
                  <a:pt x="1252943" y="1214501"/>
                </a:lnTo>
                <a:lnTo>
                  <a:pt x="1293579" y="1206297"/>
                </a:lnTo>
                <a:lnTo>
                  <a:pt x="1326762" y="1183925"/>
                </a:lnTo>
                <a:lnTo>
                  <a:pt x="1349134" y="1150743"/>
                </a:lnTo>
                <a:lnTo>
                  <a:pt x="1357337" y="1110107"/>
                </a:lnTo>
                <a:lnTo>
                  <a:pt x="1357337" y="104394"/>
                </a:lnTo>
                <a:lnTo>
                  <a:pt x="1349134" y="63757"/>
                </a:lnTo>
                <a:lnTo>
                  <a:pt x="1326762" y="30575"/>
                </a:lnTo>
                <a:lnTo>
                  <a:pt x="1293579" y="8203"/>
                </a:lnTo>
                <a:lnTo>
                  <a:pt x="125294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162" y="3143250"/>
            <a:ext cx="1357337" cy="12145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7762" y="1474851"/>
            <a:ext cx="48895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solidFill>
                  <a:srgbClr val="006FC0"/>
                </a:solidFill>
              </a:rPr>
              <a:t> </a:t>
            </a:r>
            <a:r>
              <a:rPr sz="2000" spc="180" dirty="0">
                <a:solidFill>
                  <a:srgbClr val="006FC0"/>
                </a:solidFill>
              </a:rPr>
              <a:t>BENEFICIOS </a:t>
            </a:r>
            <a:r>
              <a:rPr sz="2000" spc="95" dirty="0">
                <a:solidFill>
                  <a:srgbClr val="006FC0"/>
                </a:solidFill>
              </a:rPr>
              <a:t>DE  </a:t>
            </a:r>
            <a:r>
              <a:rPr sz="2000" spc="130" dirty="0">
                <a:solidFill>
                  <a:srgbClr val="006FC0"/>
                </a:solidFill>
              </a:rPr>
              <a:t>SER </a:t>
            </a:r>
            <a:r>
              <a:rPr sz="2000" spc="170" dirty="0">
                <a:solidFill>
                  <a:srgbClr val="006FC0"/>
                </a:solidFill>
              </a:rPr>
              <a:t>CLIENTE</a:t>
            </a:r>
            <a:r>
              <a:rPr sz="2000" spc="490" dirty="0">
                <a:solidFill>
                  <a:srgbClr val="006FC0"/>
                </a:solidFill>
              </a:rPr>
              <a:t> </a:t>
            </a:r>
            <a:r>
              <a:rPr sz="2000" spc="160" dirty="0">
                <a:solidFill>
                  <a:srgbClr val="006FC0"/>
                </a:solidFill>
              </a:rPr>
              <a:t>NUESTRO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500037" y="20716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220"/>
                </a:moveTo>
                <a:lnTo>
                  <a:pt x="0" y="109220"/>
                </a:lnTo>
                <a:lnTo>
                  <a:pt x="88303" y="176656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6"/>
                </a:lnTo>
                <a:lnTo>
                  <a:pt x="285750" y="109220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220"/>
                </a:lnTo>
                <a:lnTo>
                  <a:pt x="176606" y="109220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037" y="20716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220"/>
                </a:moveTo>
                <a:lnTo>
                  <a:pt x="109143" y="109220"/>
                </a:lnTo>
                <a:lnTo>
                  <a:pt x="142875" y="0"/>
                </a:lnTo>
                <a:lnTo>
                  <a:pt x="176606" y="109220"/>
                </a:lnTo>
                <a:lnTo>
                  <a:pt x="285750" y="109220"/>
                </a:lnTo>
                <a:lnTo>
                  <a:pt x="197446" y="176656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6"/>
                </a:lnTo>
                <a:lnTo>
                  <a:pt x="0" y="10922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037" y="27859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220"/>
                </a:moveTo>
                <a:lnTo>
                  <a:pt x="0" y="109220"/>
                </a:lnTo>
                <a:lnTo>
                  <a:pt x="88303" y="176656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6"/>
                </a:lnTo>
                <a:lnTo>
                  <a:pt x="285750" y="109220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220"/>
                </a:lnTo>
                <a:lnTo>
                  <a:pt x="176606" y="109220"/>
                </a:lnTo>
                <a:lnTo>
                  <a:pt x="1428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037" y="27859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220"/>
                </a:moveTo>
                <a:lnTo>
                  <a:pt x="109143" y="109220"/>
                </a:lnTo>
                <a:lnTo>
                  <a:pt x="142875" y="0"/>
                </a:lnTo>
                <a:lnTo>
                  <a:pt x="176606" y="109220"/>
                </a:lnTo>
                <a:lnTo>
                  <a:pt x="285750" y="109220"/>
                </a:lnTo>
                <a:lnTo>
                  <a:pt x="197446" y="176656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6"/>
                </a:lnTo>
                <a:lnTo>
                  <a:pt x="0" y="10922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8662" y="3357498"/>
            <a:ext cx="285750" cy="286385"/>
          </a:xfrm>
          <a:custGeom>
            <a:avLst/>
            <a:gdLst/>
            <a:ahLst/>
            <a:cxnLst/>
            <a:rect l="l" t="t" r="r" b="b"/>
            <a:pathLst>
              <a:path w="285750" h="286385">
                <a:moveTo>
                  <a:pt x="285750" y="109220"/>
                </a:moveTo>
                <a:lnTo>
                  <a:pt x="0" y="109220"/>
                </a:lnTo>
                <a:lnTo>
                  <a:pt x="88303" y="176656"/>
                </a:lnTo>
                <a:lnTo>
                  <a:pt x="54571" y="285876"/>
                </a:lnTo>
                <a:lnTo>
                  <a:pt x="142875" y="218312"/>
                </a:lnTo>
                <a:lnTo>
                  <a:pt x="210311" y="218312"/>
                </a:lnTo>
                <a:lnTo>
                  <a:pt x="197446" y="176656"/>
                </a:lnTo>
                <a:lnTo>
                  <a:pt x="285750" y="109220"/>
                </a:lnTo>
                <a:close/>
              </a:path>
              <a:path w="285750" h="286385">
                <a:moveTo>
                  <a:pt x="210311" y="218312"/>
                </a:moveTo>
                <a:lnTo>
                  <a:pt x="142875" y="218312"/>
                </a:lnTo>
                <a:lnTo>
                  <a:pt x="231178" y="285876"/>
                </a:lnTo>
                <a:lnTo>
                  <a:pt x="210311" y="218312"/>
                </a:lnTo>
                <a:close/>
              </a:path>
              <a:path w="285750" h="286385">
                <a:moveTo>
                  <a:pt x="142875" y="0"/>
                </a:moveTo>
                <a:lnTo>
                  <a:pt x="109143" y="109220"/>
                </a:lnTo>
                <a:lnTo>
                  <a:pt x="176606" y="109220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8662" y="3357498"/>
            <a:ext cx="285750" cy="286385"/>
          </a:xfrm>
          <a:custGeom>
            <a:avLst/>
            <a:gdLst/>
            <a:ahLst/>
            <a:cxnLst/>
            <a:rect l="l" t="t" r="r" b="b"/>
            <a:pathLst>
              <a:path w="285750" h="286385">
                <a:moveTo>
                  <a:pt x="0" y="109220"/>
                </a:moveTo>
                <a:lnTo>
                  <a:pt x="109143" y="109220"/>
                </a:lnTo>
                <a:lnTo>
                  <a:pt x="142875" y="0"/>
                </a:lnTo>
                <a:lnTo>
                  <a:pt x="176606" y="109220"/>
                </a:lnTo>
                <a:lnTo>
                  <a:pt x="285750" y="109220"/>
                </a:lnTo>
                <a:lnTo>
                  <a:pt x="197446" y="176656"/>
                </a:lnTo>
                <a:lnTo>
                  <a:pt x="231178" y="285876"/>
                </a:lnTo>
                <a:lnTo>
                  <a:pt x="142875" y="218312"/>
                </a:lnTo>
                <a:lnTo>
                  <a:pt x="54571" y="285876"/>
                </a:lnTo>
                <a:lnTo>
                  <a:pt x="88303" y="176656"/>
                </a:lnTo>
                <a:lnTo>
                  <a:pt x="0" y="10922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4819" y="1961896"/>
            <a:ext cx="7986395" cy="371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700" spc="-20" dirty="0">
                <a:solidFill>
                  <a:srgbClr val="1FBDB6"/>
                </a:solidFill>
                <a:latin typeface="Calibri"/>
                <a:cs typeface="Calibri"/>
              </a:rPr>
              <a:t>Tenemos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un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departamento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Cartera,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diseñado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para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brindar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una completa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orientación en 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la vinculación a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nuestra Red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</a:t>
            </a:r>
            <a:r>
              <a:rPr sz="1700" spc="-9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estaciones.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1120140" algn="l"/>
                <a:tab pos="1603375" algn="l"/>
                <a:tab pos="2873375" algn="l"/>
                <a:tab pos="3240405" algn="l"/>
                <a:tab pos="4841240" algn="l"/>
                <a:tab pos="5377180" algn="l"/>
                <a:tab pos="5681980" algn="l"/>
                <a:tab pos="6685280" algn="l"/>
                <a:tab pos="7753984" algn="l"/>
              </a:tabLst>
            </a:pP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Of</a:t>
            </a:r>
            <a:r>
              <a:rPr sz="1700" spc="-25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ec</a:t>
            </a:r>
            <a:r>
              <a:rPr sz="1700" spc="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mo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s	t</a:t>
            </a:r>
            <a:r>
              <a:rPr sz="17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es	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mo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da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li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d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es	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d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	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c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ome</a:t>
            </a:r>
            <a:r>
              <a:rPr sz="1700" spc="-2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ci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al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700" spc="-25" dirty="0">
                <a:solidFill>
                  <a:srgbClr val="1FBDB6"/>
                </a:solidFill>
                <a:latin typeface="Calibri"/>
                <a:cs typeface="Calibri"/>
              </a:rPr>
              <a:t>z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ac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ó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n	p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spc="-45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	el	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de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cu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do	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in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i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s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7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o	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de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combustibles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700" spc="5" dirty="0">
                <a:solidFill>
                  <a:srgbClr val="1FBDB6"/>
                </a:solidFill>
                <a:latin typeface="Calibri"/>
                <a:cs typeface="Calibri"/>
              </a:rPr>
              <a:t>sus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vehículos y</a:t>
            </a:r>
            <a:r>
              <a:rPr sz="1700" spc="-1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son:</a:t>
            </a:r>
            <a:endParaRPr sz="1700">
              <a:latin typeface="Calibri"/>
              <a:cs typeface="Calibri"/>
            </a:endParaRPr>
          </a:p>
          <a:p>
            <a:pPr marL="440690" marR="78740" algn="just">
              <a:lnSpc>
                <a:spcPct val="100000"/>
              </a:lnSpc>
              <a:spcBef>
                <a:spcPts val="484"/>
              </a:spcBef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CLIENTE </a:t>
            </a:r>
            <a:r>
              <a:rPr sz="1700" b="1" spc="-25" dirty="0">
                <a:solidFill>
                  <a:srgbClr val="1FBDB6"/>
                </a:solidFill>
                <a:latin typeface="Calibri"/>
                <a:cs typeface="Calibri"/>
              </a:rPr>
              <a:t>CONTADO: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pagos diarios, puede participar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en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todas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las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promociones que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ofrece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nuestra</a:t>
            </a:r>
            <a:r>
              <a:rPr sz="1700" spc="-5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compañía.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440690" marR="74295" algn="just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CLIENTE ANTICIPO: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Cliente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determina que pagos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va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700" spc="-25" dirty="0">
                <a:solidFill>
                  <a:srgbClr val="1FBDB6"/>
                </a:solidFill>
                <a:latin typeface="Calibri"/>
                <a:cs typeface="Calibri"/>
              </a:rPr>
              <a:t>realizar,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monto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que desea 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presupuestar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por semana, quincena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o mes, de ello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se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hace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un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estudio para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determinar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que tipo de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descuento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le podemos</a:t>
            </a:r>
            <a:r>
              <a:rPr sz="1700" spc="-10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FBDB6"/>
                </a:solidFill>
                <a:latin typeface="Calibri"/>
                <a:cs typeface="Calibri"/>
              </a:rPr>
              <a:t>brindar.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440690" algn="just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CLIENTE </a:t>
            </a:r>
            <a:r>
              <a:rPr sz="1700" b="1" spc="-10" dirty="0">
                <a:solidFill>
                  <a:srgbClr val="1FBDB6"/>
                </a:solidFill>
                <a:latin typeface="Calibri"/>
                <a:cs typeface="Calibri"/>
              </a:rPr>
              <a:t>CRÉDITO: 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Deberá 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acogerse 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las políticas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cartera 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realizar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los   </a:t>
            </a:r>
            <a:r>
              <a:rPr sz="1700" spc="12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pagos</a:t>
            </a:r>
            <a:endParaRPr sz="1700">
              <a:latin typeface="Calibri"/>
              <a:cs typeface="Calibri"/>
            </a:endParaRPr>
          </a:p>
          <a:p>
            <a:pPr marL="440690" algn="just">
              <a:lnSpc>
                <a:spcPct val="100000"/>
              </a:lnSpc>
            </a:pP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según los periodos estipulados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al momento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la</a:t>
            </a:r>
            <a:r>
              <a:rPr sz="1700" spc="-17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Vinculación.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8662" y="41433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093"/>
                </a:moveTo>
                <a:lnTo>
                  <a:pt x="0" y="109093"/>
                </a:lnTo>
                <a:lnTo>
                  <a:pt x="88303" y="176656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6"/>
                </a:lnTo>
                <a:lnTo>
                  <a:pt x="285750" y="109093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093"/>
                </a:lnTo>
                <a:lnTo>
                  <a:pt x="176606" y="109093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8662" y="41433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093"/>
                </a:moveTo>
                <a:lnTo>
                  <a:pt x="109143" y="109093"/>
                </a:lnTo>
                <a:lnTo>
                  <a:pt x="142875" y="0"/>
                </a:lnTo>
                <a:lnTo>
                  <a:pt x="176606" y="109093"/>
                </a:lnTo>
                <a:lnTo>
                  <a:pt x="285750" y="109093"/>
                </a:lnTo>
                <a:lnTo>
                  <a:pt x="197446" y="176656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6"/>
                </a:lnTo>
                <a:lnTo>
                  <a:pt x="0" y="10909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8662" y="5215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093"/>
                </a:moveTo>
                <a:lnTo>
                  <a:pt x="0" y="109093"/>
                </a:lnTo>
                <a:lnTo>
                  <a:pt x="88303" y="176530"/>
                </a:lnTo>
                <a:lnTo>
                  <a:pt x="54571" y="285750"/>
                </a:lnTo>
                <a:lnTo>
                  <a:pt x="142875" y="218186"/>
                </a:lnTo>
                <a:lnTo>
                  <a:pt x="210311" y="218186"/>
                </a:lnTo>
                <a:lnTo>
                  <a:pt x="197446" y="176530"/>
                </a:lnTo>
                <a:lnTo>
                  <a:pt x="285750" y="109093"/>
                </a:lnTo>
                <a:close/>
              </a:path>
              <a:path w="285750" h="285750">
                <a:moveTo>
                  <a:pt x="210311" y="218186"/>
                </a:moveTo>
                <a:lnTo>
                  <a:pt x="142875" y="218186"/>
                </a:lnTo>
                <a:lnTo>
                  <a:pt x="231178" y="285750"/>
                </a:lnTo>
                <a:lnTo>
                  <a:pt x="210311" y="218186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093"/>
                </a:lnTo>
                <a:lnTo>
                  <a:pt x="176606" y="109093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8662" y="5215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093"/>
                </a:moveTo>
                <a:lnTo>
                  <a:pt x="109143" y="109093"/>
                </a:lnTo>
                <a:lnTo>
                  <a:pt x="142875" y="0"/>
                </a:lnTo>
                <a:lnTo>
                  <a:pt x="176606" y="109093"/>
                </a:lnTo>
                <a:lnTo>
                  <a:pt x="285750" y="109093"/>
                </a:lnTo>
                <a:lnTo>
                  <a:pt x="197446" y="176530"/>
                </a:lnTo>
                <a:lnTo>
                  <a:pt x="231178" y="285750"/>
                </a:lnTo>
                <a:lnTo>
                  <a:pt x="142875" y="218186"/>
                </a:lnTo>
                <a:lnTo>
                  <a:pt x="54571" y="285750"/>
                </a:lnTo>
                <a:lnTo>
                  <a:pt x="88303" y="176530"/>
                </a:lnTo>
                <a:lnTo>
                  <a:pt x="0" y="10909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29248"/>
            <a:ext cx="9144000" cy="162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6387" y="1474851"/>
            <a:ext cx="40201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40" dirty="0">
                <a:solidFill>
                  <a:srgbClr val="006FC0"/>
                </a:solidFill>
              </a:rPr>
              <a:t> </a:t>
            </a:r>
            <a:r>
              <a:rPr sz="2000" spc="170" dirty="0">
                <a:solidFill>
                  <a:srgbClr val="006FC0"/>
                </a:solidFill>
              </a:rPr>
              <a:t>REQUISITOS </a:t>
            </a:r>
            <a:r>
              <a:rPr sz="2000" spc="114" dirty="0">
                <a:solidFill>
                  <a:srgbClr val="006FC0"/>
                </a:solidFill>
              </a:rPr>
              <a:t>PARA</a:t>
            </a:r>
            <a:r>
              <a:rPr sz="2000" spc="480" dirty="0">
                <a:solidFill>
                  <a:srgbClr val="006FC0"/>
                </a:solidFill>
              </a:rPr>
              <a:t> </a:t>
            </a:r>
            <a:r>
              <a:rPr sz="2000" spc="180" dirty="0">
                <a:solidFill>
                  <a:srgbClr val="006FC0"/>
                </a:solidFill>
              </a:rPr>
              <a:t>VINCULARSE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642912" y="22144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220"/>
                </a:moveTo>
                <a:lnTo>
                  <a:pt x="0" y="109220"/>
                </a:lnTo>
                <a:lnTo>
                  <a:pt x="88303" y="176656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6"/>
                </a:lnTo>
                <a:lnTo>
                  <a:pt x="285750" y="109220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220"/>
                </a:lnTo>
                <a:lnTo>
                  <a:pt x="176606" y="109220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2912" y="22144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220"/>
                </a:moveTo>
                <a:lnTo>
                  <a:pt x="109143" y="109220"/>
                </a:lnTo>
                <a:lnTo>
                  <a:pt x="142875" y="0"/>
                </a:lnTo>
                <a:lnTo>
                  <a:pt x="176606" y="109220"/>
                </a:lnTo>
                <a:lnTo>
                  <a:pt x="285750" y="109220"/>
                </a:lnTo>
                <a:lnTo>
                  <a:pt x="197446" y="176656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6"/>
                </a:lnTo>
                <a:lnTo>
                  <a:pt x="0" y="10922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9093" y="2176145"/>
            <a:ext cx="7344409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CLIENTE </a:t>
            </a:r>
            <a:r>
              <a:rPr sz="1700" b="1" spc="-20" dirty="0">
                <a:solidFill>
                  <a:srgbClr val="1FBDB6"/>
                </a:solidFill>
                <a:latin typeface="Calibri"/>
                <a:cs typeface="Calibri"/>
              </a:rPr>
              <a:t>CONTADO: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Registrarse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en la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EDS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su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preferencia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nuestra</a:t>
            </a:r>
            <a:r>
              <a:rPr sz="1700" spc="-114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Red.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CLIENTE</a:t>
            </a:r>
            <a:r>
              <a:rPr sz="1700" b="1" spc="15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ANTICIPO:</a:t>
            </a:r>
            <a:r>
              <a:rPr sz="1700" b="1" spc="15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El</a:t>
            </a:r>
            <a:r>
              <a:rPr sz="1700" spc="1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Rut</a:t>
            </a:r>
            <a:r>
              <a:rPr sz="1700" spc="1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y</a:t>
            </a:r>
            <a:r>
              <a:rPr sz="1700" spc="15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la</a:t>
            </a:r>
            <a:r>
              <a:rPr sz="1700" spc="15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cédula</a:t>
            </a:r>
            <a:r>
              <a:rPr sz="1700" spc="15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del</a:t>
            </a:r>
            <a:r>
              <a:rPr sz="1700" spc="15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representante</a:t>
            </a:r>
            <a:r>
              <a:rPr sz="1700" spc="1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legal,</a:t>
            </a:r>
            <a:r>
              <a:rPr sz="1700" spc="16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junto</a:t>
            </a:r>
            <a:r>
              <a:rPr sz="1700" spc="16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con</a:t>
            </a:r>
            <a:r>
              <a:rPr sz="1700" spc="16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el</a:t>
            </a:r>
            <a:r>
              <a:rPr sz="1700" spc="15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listado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personas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y vehículos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autorizados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para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suministrar</a:t>
            </a:r>
            <a:r>
              <a:rPr sz="1700" spc="-14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combustible.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7907" y="3471926"/>
            <a:ext cx="128524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los	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siguientes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2912" y="2714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092"/>
                </a:moveTo>
                <a:lnTo>
                  <a:pt x="0" y="109092"/>
                </a:lnTo>
                <a:lnTo>
                  <a:pt x="88303" y="176657"/>
                </a:lnTo>
                <a:lnTo>
                  <a:pt x="54571" y="285750"/>
                </a:lnTo>
                <a:lnTo>
                  <a:pt x="142875" y="218312"/>
                </a:lnTo>
                <a:lnTo>
                  <a:pt x="210326" y="218312"/>
                </a:lnTo>
                <a:lnTo>
                  <a:pt x="197446" y="176657"/>
                </a:lnTo>
                <a:lnTo>
                  <a:pt x="285750" y="109092"/>
                </a:lnTo>
                <a:close/>
              </a:path>
              <a:path w="285750" h="285750">
                <a:moveTo>
                  <a:pt x="210326" y="218312"/>
                </a:moveTo>
                <a:lnTo>
                  <a:pt x="142875" y="218312"/>
                </a:lnTo>
                <a:lnTo>
                  <a:pt x="231178" y="285750"/>
                </a:lnTo>
                <a:lnTo>
                  <a:pt x="210326" y="218312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092"/>
                </a:lnTo>
                <a:lnTo>
                  <a:pt x="176606" y="109092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912" y="2714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092"/>
                </a:moveTo>
                <a:lnTo>
                  <a:pt x="109143" y="109092"/>
                </a:lnTo>
                <a:lnTo>
                  <a:pt x="142875" y="0"/>
                </a:lnTo>
                <a:lnTo>
                  <a:pt x="176606" y="109092"/>
                </a:lnTo>
                <a:lnTo>
                  <a:pt x="285750" y="109092"/>
                </a:lnTo>
                <a:lnTo>
                  <a:pt x="197446" y="176657"/>
                </a:lnTo>
                <a:lnTo>
                  <a:pt x="231178" y="285750"/>
                </a:lnTo>
                <a:lnTo>
                  <a:pt x="142875" y="218312"/>
                </a:lnTo>
                <a:lnTo>
                  <a:pt x="54571" y="285750"/>
                </a:lnTo>
                <a:lnTo>
                  <a:pt x="88303" y="176657"/>
                </a:lnTo>
                <a:lnTo>
                  <a:pt x="0" y="109092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2912" y="35005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09093"/>
                </a:moveTo>
                <a:lnTo>
                  <a:pt x="0" y="109093"/>
                </a:lnTo>
                <a:lnTo>
                  <a:pt x="88303" y="176530"/>
                </a:lnTo>
                <a:lnTo>
                  <a:pt x="54571" y="285750"/>
                </a:lnTo>
                <a:lnTo>
                  <a:pt x="142875" y="218186"/>
                </a:lnTo>
                <a:lnTo>
                  <a:pt x="210311" y="218186"/>
                </a:lnTo>
                <a:lnTo>
                  <a:pt x="197446" y="176530"/>
                </a:lnTo>
                <a:lnTo>
                  <a:pt x="285750" y="109093"/>
                </a:lnTo>
                <a:close/>
              </a:path>
              <a:path w="285750" h="285750">
                <a:moveTo>
                  <a:pt x="210311" y="218186"/>
                </a:moveTo>
                <a:lnTo>
                  <a:pt x="142875" y="218186"/>
                </a:lnTo>
                <a:lnTo>
                  <a:pt x="231178" y="285750"/>
                </a:lnTo>
                <a:lnTo>
                  <a:pt x="210311" y="218186"/>
                </a:lnTo>
                <a:close/>
              </a:path>
              <a:path w="285750" h="285750">
                <a:moveTo>
                  <a:pt x="142875" y="0"/>
                </a:moveTo>
                <a:lnTo>
                  <a:pt x="109143" y="109093"/>
                </a:lnTo>
                <a:lnTo>
                  <a:pt x="176606" y="109093"/>
                </a:lnTo>
                <a:lnTo>
                  <a:pt x="142875" y="0"/>
                </a:lnTo>
                <a:close/>
              </a:path>
            </a:pathLst>
          </a:custGeom>
          <a:solidFill>
            <a:srgbClr val="00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912" y="35005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09093"/>
                </a:moveTo>
                <a:lnTo>
                  <a:pt x="109143" y="109093"/>
                </a:lnTo>
                <a:lnTo>
                  <a:pt x="142875" y="0"/>
                </a:lnTo>
                <a:lnTo>
                  <a:pt x="176606" y="109093"/>
                </a:lnTo>
                <a:lnTo>
                  <a:pt x="285750" y="109093"/>
                </a:lnTo>
                <a:lnTo>
                  <a:pt x="197446" y="176530"/>
                </a:lnTo>
                <a:lnTo>
                  <a:pt x="231178" y="285750"/>
                </a:lnTo>
                <a:lnTo>
                  <a:pt x="142875" y="218186"/>
                </a:lnTo>
                <a:lnTo>
                  <a:pt x="54571" y="285750"/>
                </a:lnTo>
                <a:lnTo>
                  <a:pt x="88303" y="176530"/>
                </a:lnTo>
                <a:lnTo>
                  <a:pt x="0" y="10909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9093" y="3471926"/>
            <a:ext cx="5953760" cy="219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867410" algn="l"/>
                <a:tab pos="1972310" algn="l"/>
                <a:tab pos="2740660" algn="l"/>
                <a:tab pos="3774440" algn="l"/>
                <a:tab pos="4062095" algn="l"/>
                <a:tab pos="5121275" algn="l"/>
                <a:tab pos="5349875" algn="l"/>
              </a:tabLst>
            </a:pP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CLIENT</a:t>
            </a:r>
            <a:r>
              <a:rPr sz="1700" b="1" dirty="0">
                <a:solidFill>
                  <a:srgbClr val="1FBDB6"/>
                </a:solidFill>
                <a:latin typeface="Calibri"/>
                <a:cs typeface="Calibri"/>
              </a:rPr>
              <a:t>E	</a:t>
            </a:r>
            <a:r>
              <a:rPr sz="1700" b="1" spc="-5" dirty="0">
                <a:solidFill>
                  <a:srgbClr val="1FBDB6"/>
                </a:solidFill>
                <a:latin typeface="Calibri"/>
                <a:cs typeface="Calibri"/>
              </a:rPr>
              <a:t>CRÉDI</a:t>
            </a:r>
            <a:r>
              <a:rPr sz="1700" b="1" spc="-60" dirty="0">
                <a:solidFill>
                  <a:srgbClr val="1FBDB6"/>
                </a:solidFill>
                <a:latin typeface="Calibri"/>
                <a:cs typeface="Calibri"/>
              </a:rPr>
              <a:t>T</a:t>
            </a:r>
            <a:r>
              <a:rPr sz="1700" b="1" dirty="0">
                <a:solidFill>
                  <a:srgbClr val="1FBDB6"/>
                </a:solidFill>
                <a:latin typeface="Calibri"/>
                <a:cs typeface="Calibri"/>
              </a:rPr>
              <a:t>O:	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Deb</a:t>
            </a:r>
            <a:r>
              <a:rPr sz="1700" spc="5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á	d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ilige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nci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r	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	</a:t>
            </a:r>
            <a:r>
              <a:rPr sz="1700" spc="-40" dirty="0">
                <a:solidFill>
                  <a:srgbClr val="1FBDB6"/>
                </a:solidFill>
                <a:latin typeface="Calibri"/>
                <a:cs typeface="Calibri"/>
              </a:rPr>
              <a:t>f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1FBDB6"/>
                </a:solidFill>
                <a:latin typeface="Calibri"/>
                <a:cs typeface="Calibri"/>
              </a:rPr>
              <a:t>r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m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u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l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ar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io	y	an</a:t>
            </a:r>
            <a:r>
              <a:rPr sz="1700" spc="-20" dirty="0">
                <a:solidFill>
                  <a:srgbClr val="1FBDB6"/>
                </a:solidFill>
                <a:latin typeface="Calibri"/>
                <a:cs typeface="Calibri"/>
              </a:rPr>
              <a:t>e</a:t>
            </a:r>
            <a:r>
              <a:rPr sz="1700" spc="-35" dirty="0">
                <a:solidFill>
                  <a:srgbClr val="1FBDB6"/>
                </a:solidFill>
                <a:latin typeface="Calibri"/>
                <a:cs typeface="Calibri"/>
              </a:rPr>
              <a:t>x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r 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documentos con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fecha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emisión no </a:t>
            </a:r>
            <a:r>
              <a:rPr sz="1700" spc="-15" dirty="0">
                <a:solidFill>
                  <a:srgbClr val="1FBDB6"/>
                </a:solidFill>
                <a:latin typeface="Calibri"/>
                <a:cs typeface="Calibri"/>
              </a:rPr>
              <a:t>mayor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a 30 días</a:t>
            </a:r>
            <a:r>
              <a:rPr sz="1700" spc="-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calendario.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  <a:spcBef>
                <a:spcPts val="765"/>
              </a:spcBef>
            </a:pPr>
            <a:r>
              <a:rPr sz="1700" spc="-5" dirty="0">
                <a:solidFill>
                  <a:srgbClr val="47DFD9"/>
                </a:solidFill>
                <a:latin typeface="Arial"/>
                <a:cs typeface="Arial"/>
              </a:rPr>
              <a:t>•</a:t>
            </a:r>
            <a:r>
              <a:rPr sz="1700" u="heavy" spc="-5" dirty="0">
                <a:solidFill>
                  <a:srgbClr val="0000FF"/>
                </a:solidFill>
                <a:latin typeface="Calibri"/>
                <a:cs typeface="Calibri"/>
              </a:rPr>
              <a:t>Formulario </a:t>
            </a:r>
            <a:r>
              <a:rPr sz="1700" u="heavy" dirty="0">
                <a:solidFill>
                  <a:srgbClr val="0000FF"/>
                </a:solidFill>
                <a:latin typeface="Calibri"/>
                <a:cs typeface="Calibri"/>
              </a:rPr>
              <a:t>de Solicitud de</a:t>
            </a:r>
            <a:r>
              <a:rPr sz="1700" u="heavy" spc="-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u="heavy" spc="-5" dirty="0">
                <a:solidFill>
                  <a:srgbClr val="0000FF"/>
                </a:solidFill>
                <a:latin typeface="Calibri"/>
                <a:cs typeface="Calibri"/>
              </a:rPr>
              <a:t>Crédito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</a:pPr>
            <a:r>
              <a:rPr sz="1700" dirty="0">
                <a:solidFill>
                  <a:srgbClr val="1FBDB6"/>
                </a:solidFill>
                <a:latin typeface="Arial"/>
                <a:cs typeface="Arial"/>
              </a:rPr>
              <a:t>•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Rut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</a:pPr>
            <a:r>
              <a:rPr sz="1700" spc="-10" dirty="0">
                <a:solidFill>
                  <a:srgbClr val="1FBDB6"/>
                </a:solidFill>
                <a:latin typeface="Arial"/>
                <a:cs typeface="Arial"/>
              </a:rPr>
              <a:t>•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Cámara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comercio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no superior a 30</a:t>
            </a:r>
            <a:r>
              <a:rPr sz="1700" spc="-12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días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</a:pPr>
            <a:r>
              <a:rPr sz="1700" spc="-5" dirty="0">
                <a:solidFill>
                  <a:srgbClr val="1FBDB6"/>
                </a:solidFill>
                <a:latin typeface="Arial"/>
                <a:cs typeface="Arial"/>
              </a:rPr>
              <a:t>•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Fotocopia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del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Representante</a:t>
            </a:r>
            <a:r>
              <a:rPr sz="1700" spc="-14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legal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</a:pPr>
            <a:r>
              <a:rPr sz="1700" spc="-10" dirty="0">
                <a:solidFill>
                  <a:srgbClr val="1FBDB6"/>
                </a:solidFill>
                <a:latin typeface="Arial"/>
                <a:cs typeface="Arial"/>
              </a:rPr>
              <a:t>•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Estados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Financieros 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del último</a:t>
            </a:r>
            <a:r>
              <a:rPr sz="1700" spc="-65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corte</a:t>
            </a:r>
            <a:endParaRPr sz="17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</a:pPr>
            <a:r>
              <a:rPr sz="1700" dirty="0">
                <a:solidFill>
                  <a:srgbClr val="1FBDB6"/>
                </a:solidFill>
                <a:latin typeface="Arial"/>
                <a:cs typeface="Arial"/>
              </a:rPr>
              <a:t>•</a:t>
            </a:r>
            <a:r>
              <a:rPr sz="1700" dirty="0">
                <a:solidFill>
                  <a:srgbClr val="1FBDB6"/>
                </a:solidFill>
                <a:latin typeface="Calibri"/>
                <a:cs typeface="Calibri"/>
              </a:rPr>
              <a:t>Cédula del </a:t>
            </a:r>
            <a:r>
              <a:rPr sz="1700" spc="-10" dirty="0">
                <a:solidFill>
                  <a:srgbClr val="1FBDB6"/>
                </a:solidFill>
                <a:latin typeface="Calibri"/>
                <a:cs typeface="Calibri"/>
              </a:rPr>
              <a:t>representante</a:t>
            </a:r>
            <a:r>
              <a:rPr sz="1700" spc="-140" dirty="0">
                <a:solidFill>
                  <a:srgbClr val="1FBDB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BDB6"/>
                </a:solidFill>
                <a:latin typeface="Calibri"/>
                <a:cs typeface="Calibri"/>
              </a:rPr>
              <a:t>legal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67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0569" y="1472184"/>
            <a:ext cx="47434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none" spc="170" dirty="0">
                <a:solidFill>
                  <a:srgbClr val="006FC0"/>
                </a:solidFill>
              </a:rPr>
              <a:t>GARANTÍA </a:t>
            </a:r>
            <a:r>
              <a:rPr u="none" spc="135" dirty="0">
                <a:solidFill>
                  <a:srgbClr val="006FC0"/>
                </a:solidFill>
              </a:rPr>
              <a:t>DEL </a:t>
            </a:r>
            <a:r>
              <a:rPr u="none" spc="165" dirty="0">
                <a:solidFill>
                  <a:srgbClr val="006FC0"/>
                </a:solidFill>
              </a:rPr>
              <a:t>PRODUCTO </a:t>
            </a:r>
            <a:r>
              <a:rPr u="none" dirty="0">
                <a:solidFill>
                  <a:srgbClr val="006FC0"/>
                </a:solidFill>
              </a:rPr>
              <a:t>Y </a:t>
            </a:r>
            <a:r>
              <a:rPr u="none" spc="370" dirty="0">
                <a:solidFill>
                  <a:srgbClr val="006FC0"/>
                </a:solidFill>
              </a:rPr>
              <a:t> </a:t>
            </a:r>
            <a:r>
              <a:rPr u="none" spc="100" dirty="0">
                <a:solidFill>
                  <a:srgbClr val="006FC0"/>
                </a:solidFill>
              </a:rPr>
              <a:t>UN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463284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0" y="6486550"/>
            <a:ext cx="9169400" cy="161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70688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87"/>
                </a:lnTo>
              </a:path>
            </a:pathLst>
          </a:custGeom>
          <a:ln w="254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540">
              <a:lnSpc>
                <a:spcPct val="100000"/>
              </a:lnSpc>
            </a:pPr>
            <a:r>
              <a:rPr spc="30" dirty="0"/>
              <a:t> </a:t>
            </a:r>
            <a:r>
              <a:rPr spc="165" dirty="0"/>
              <a:t>EXCELENTE</a:t>
            </a:r>
            <a:r>
              <a:rPr spc="305" dirty="0"/>
              <a:t> </a:t>
            </a:r>
            <a:r>
              <a:rPr spc="170" dirty="0"/>
              <a:t>SERVICIO</a:t>
            </a:r>
          </a:p>
          <a:p>
            <a:pPr marL="12700" marR="1729739" indent="1270" algn="ctr">
              <a:lnSpc>
                <a:spcPct val="100000"/>
              </a:lnSpc>
              <a:spcBef>
                <a:spcPts val="1625"/>
              </a:spcBef>
            </a:pP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Mantenemos la medida  </a:t>
            </a:r>
            <a:r>
              <a:rPr sz="1800" b="0" u="none" spc="-15" dirty="0">
                <a:solidFill>
                  <a:srgbClr val="1FBDB6"/>
                </a:solidFill>
                <a:latin typeface="Calibri"/>
                <a:cs typeface="Calibri"/>
              </a:rPr>
              <a:t>exacta,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realizamos </a:t>
            </a:r>
            <a:r>
              <a:rPr sz="1800" b="0" u="none" spc="-15" dirty="0">
                <a:solidFill>
                  <a:srgbClr val="1FBDB6"/>
                </a:solidFill>
                <a:latin typeface="Calibri"/>
                <a:cs typeface="Calibri"/>
              </a:rPr>
              <a:t>constantes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campañas de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calibración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llamada “Don SERAFIN”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,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donde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el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cliente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puede 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comprobar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su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medida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y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depositar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toda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su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confianza 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en la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calidad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y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entrega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del 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producto;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tenemos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surtidores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de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Alta entrega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que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permite 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tanquear </a:t>
            </a:r>
            <a:r>
              <a:rPr sz="1800" b="0" u="none" spc="-15" dirty="0">
                <a:solidFill>
                  <a:srgbClr val="1FBDB6"/>
                </a:solidFill>
                <a:latin typeface="Calibri"/>
                <a:cs typeface="Calibri"/>
              </a:rPr>
              <a:t>hasta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50 </a:t>
            </a:r>
            <a:r>
              <a:rPr sz="1800" b="0" u="none" spc="-5" dirty="0">
                <a:solidFill>
                  <a:srgbClr val="1FBDB6"/>
                </a:solidFill>
                <a:latin typeface="Calibri"/>
                <a:cs typeface="Calibri"/>
              </a:rPr>
              <a:t>galones  por </a:t>
            </a:r>
            <a:r>
              <a:rPr sz="1800" b="0" u="none" spc="-10" dirty="0">
                <a:solidFill>
                  <a:srgbClr val="1FBDB6"/>
                </a:solidFill>
                <a:latin typeface="Calibri"/>
                <a:cs typeface="Calibri"/>
              </a:rPr>
              <a:t>minuto, siempre  garantizando </a:t>
            </a:r>
            <a:r>
              <a:rPr sz="1800" b="0" u="none" dirty="0">
                <a:solidFill>
                  <a:srgbClr val="1FBDB6"/>
                </a:solidFill>
                <a:latin typeface="Calibri"/>
                <a:cs typeface="Calibri"/>
              </a:rPr>
              <a:t>la medida  </a:t>
            </a:r>
            <a:r>
              <a:rPr sz="1800" b="0" u="none" spc="-20" dirty="0">
                <a:solidFill>
                  <a:srgbClr val="1FBDB6"/>
                </a:solidFill>
                <a:latin typeface="Calibri"/>
                <a:cs typeface="Calibri"/>
              </a:rPr>
              <a:t>exacta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86123" y="1855723"/>
            <a:ext cx="4786630" cy="1905"/>
          </a:xfrm>
          <a:custGeom>
            <a:avLst/>
            <a:gdLst/>
            <a:ahLst/>
            <a:cxnLst/>
            <a:rect l="l" t="t" r="r" b="b"/>
            <a:pathLst>
              <a:path w="4786630" h="1905">
                <a:moveTo>
                  <a:pt x="0" y="0"/>
                </a:moveTo>
                <a:lnTo>
                  <a:pt x="4786376" y="1650"/>
                </a:lnTo>
              </a:path>
            </a:pathLst>
          </a:custGeom>
          <a:ln w="28575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144" y="5775958"/>
            <a:ext cx="2316480" cy="10820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787" y="2428875"/>
            <a:ext cx="2286000" cy="3357879"/>
          </a:xfrm>
          <a:custGeom>
            <a:avLst/>
            <a:gdLst/>
            <a:ahLst/>
            <a:cxnLst/>
            <a:rect l="l" t="t" r="r" b="b"/>
            <a:pathLst>
              <a:path w="2286000" h="3357879">
                <a:moveTo>
                  <a:pt x="2089492" y="0"/>
                </a:moveTo>
                <a:lnTo>
                  <a:pt x="196456" y="0"/>
                </a:lnTo>
                <a:lnTo>
                  <a:pt x="151411" y="5191"/>
                </a:lnTo>
                <a:lnTo>
                  <a:pt x="110061" y="19977"/>
                </a:lnTo>
                <a:lnTo>
                  <a:pt x="73584" y="43177"/>
                </a:lnTo>
                <a:lnTo>
                  <a:pt x="43160" y="73608"/>
                </a:lnTo>
                <a:lnTo>
                  <a:pt x="19968" y="110088"/>
                </a:lnTo>
                <a:lnTo>
                  <a:pt x="5188" y="151435"/>
                </a:lnTo>
                <a:lnTo>
                  <a:pt x="0" y="196469"/>
                </a:lnTo>
                <a:lnTo>
                  <a:pt x="0" y="3161118"/>
                </a:lnTo>
                <a:lnTo>
                  <a:pt x="5188" y="3206163"/>
                </a:lnTo>
                <a:lnTo>
                  <a:pt x="19968" y="3247513"/>
                </a:lnTo>
                <a:lnTo>
                  <a:pt x="43160" y="3283990"/>
                </a:lnTo>
                <a:lnTo>
                  <a:pt x="73584" y="3314414"/>
                </a:lnTo>
                <a:lnTo>
                  <a:pt x="110061" y="3337606"/>
                </a:lnTo>
                <a:lnTo>
                  <a:pt x="151411" y="3352386"/>
                </a:lnTo>
                <a:lnTo>
                  <a:pt x="196456" y="3357575"/>
                </a:lnTo>
                <a:lnTo>
                  <a:pt x="2089492" y="3357575"/>
                </a:lnTo>
                <a:lnTo>
                  <a:pt x="2134566" y="3352386"/>
                </a:lnTo>
                <a:lnTo>
                  <a:pt x="2175929" y="3337606"/>
                </a:lnTo>
                <a:lnTo>
                  <a:pt x="2212407" y="3314414"/>
                </a:lnTo>
                <a:lnTo>
                  <a:pt x="2242824" y="3283990"/>
                </a:lnTo>
                <a:lnTo>
                  <a:pt x="2266006" y="3247513"/>
                </a:lnTo>
                <a:lnTo>
                  <a:pt x="2280777" y="3206163"/>
                </a:lnTo>
                <a:lnTo>
                  <a:pt x="2285961" y="3161118"/>
                </a:lnTo>
                <a:lnTo>
                  <a:pt x="2285961" y="196469"/>
                </a:lnTo>
                <a:lnTo>
                  <a:pt x="2280777" y="151435"/>
                </a:lnTo>
                <a:lnTo>
                  <a:pt x="2266006" y="110088"/>
                </a:lnTo>
                <a:lnTo>
                  <a:pt x="2242824" y="73608"/>
                </a:lnTo>
                <a:lnTo>
                  <a:pt x="2212407" y="43177"/>
                </a:lnTo>
                <a:lnTo>
                  <a:pt x="2175929" y="19977"/>
                </a:lnTo>
                <a:lnTo>
                  <a:pt x="2134566" y="5191"/>
                </a:lnTo>
                <a:lnTo>
                  <a:pt x="208949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787" y="2428875"/>
            <a:ext cx="2285961" cy="335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6376" y="5990842"/>
            <a:ext cx="2531364" cy="867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251" y="2428875"/>
            <a:ext cx="2500630" cy="3571875"/>
          </a:xfrm>
          <a:custGeom>
            <a:avLst/>
            <a:gdLst/>
            <a:ahLst/>
            <a:cxnLst/>
            <a:rect l="l" t="t" r="r" b="b"/>
            <a:pathLst>
              <a:path w="2500629" h="3571875">
                <a:moveTo>
                  <a:pt x="2285365" y="0"/>
                </a:moveTo>
                <a:lnTo>
                  <a:pt x="214884" y="0"/>
                </a:lnTo>
                <a:lnTo>
                  <a:pt x="165591" y="5671"/>
                </a:lnTo>
                <a:lnTo>
                  <a:pt x="120353" y="21829"/>
                </a:lnTo>
                <a:lnTo>
                  <a:pt x="80456" y="47186"/>
                </a:lnTo>
                <a:lnTo>
                  <a:pt x="47186" y="80456"/>
                </a:lnTo>
                <a:lnTo>
                  <a:pt x="21829" y="120353"/>
                </a:lnTo>
                <a:lnTo>
                  <a:pt x="5671" y="165591"/>
                </a:lnTo>
                <a:lnTo>
                  <a:pt x="0" y="214884"/>
                </a:lnTo>
                <a:lnTo>
                  <a:pt x="0" y="3357016"/>
                </a:lnTo>
                <a:lnTo>
                  <a:pt x="5671" y="3406283"/>
                </a:lnTo>
                <a:lnTo>
                  <a:pt x="21829" y="3451510"/>
                </a:lnTo>
                <a:lnTo>
                  <a:pt x="47186" y="3491406"/>
                </a:lnTo>
                <a:lnTo>
                  <a:pt x="80456" y="3524682"/>
                </a:lnTo>
                <a:lnTo>
                  <a:pt x="120353" y="3550047"/>
                </a:lnTo>
                <a:lnTo>
                  <a:pt x="165591" y="3566212"/>
                </a:lnTo>
                <a:lnTo>
                  <a:pt x="214884" y="3571887"/>
                </a:lnTo>
                <a:lnTo>
                  <a:pt x="2285365" y="3571887"/>
                </a:lnTo>
                <a:lnTo>
                  <a:pt x="2334657" y="3566212"/>
                </a:lnTo>
                <a:lnTo>
                  <a:pt x="2379895" y="3550047"/>
                </a:lnTo>
                <a:lnTo>
                  <a:pt x="2419792" y="3524682"/>
                </a:lnTo>
                <a:lnTo>
                  <a:pt x="2453062" y="3491406"/>
                </a:lnTo>
                <a:lnTo>
                  <a:pt x="2478419" y="3451510"/>
                </a:lnTo>
                <a:lnTo>
                  <a:pt x="2494577" y="3406283"/>
                </a:lnTo>
                <a:lnTo>
                  <a:pt x="2500249" y="3357016"/>
                </a:lnTo>
                <a:lnTo>
                  <a:pt x="2500249" y="214884"/>
                </a:lnTo>
                <a:lnTo>
                  <a:pt x="2494577" y="165591"/>
                </a:lnTo>
                <a:lnTo>
                  <a:pt x="2478419" y="120353"/>
                </a:lnTo>
                <a:lnTo>
                  <a:pt x="2453062" y="80456"/>
                </a:lnTo>
                <a:lnTo>
                  <a:pt x="2419792" y="47186"/>
                </a:lnTo>
                <a:lnTo>
                  <a:pt x="2379895" y="21829"/>
                </a:lnTo>
                <a:lnTo>
                  <a:pt x="2334657" y="5671"/>
                </a:lnTo>
                <a:lnTo>
                  <a:pt x="228536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2251" y="2428875"/>
            <a:ext cx="2500249" cy="3571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1041</Words>
  <Application>Microsoft Office PowerPoint</Application>
  <PresentationFormat>Presentación en pantalla (4:3)</PresentationFormat>
  <Paragraphs>158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Office Theme</vt:lpstr>
      <vt:lpstr>PRESENTACION DE LA EMPRESA</vt:lpstr>
      <vt:lpstr>Presentación de PowerPoint</vt:lpstr>
      <vt:lpstr>NATURALEZA EMPRESARIAL</vt:lpstr>
      <vt:lpstr>QUIENES SOMOS</vt:lpstr>
      <vt:lpstr> MISIÓN</vt:lpstr>
      <vt:lpstr> BENEFICIOS DE  SER CLIENTE NUESTRO</vt:lpstr>
      <vt:lpstr> BENEFICIOS DE  SER CLIENTE NUESTRO</vt:lpstr>
      <vt:lpstr> REQUISITOS PARA VINCULARSE</vt:lpstr>
      <vt:lpstr>GARANTÍA DEL PRODUCTO Y  UN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RED DE ESTACIONES DE  SERVICIO</vt:lpstr>
      <vt:lpstr>Presentación de PowerPoint</vt:lpstr>
      <vt:lpstr>RECONOCIMIENTOS Y LOGROS </vt:lpstr>
      <vt:lpstr>  RECONOCIMIENTOS Y LOGROS</vt:lpstr>
      <vt:lpstr>EMPRESAS ALIADAS</vt:lpstr>
      <vt:lpstr>CONTACTOS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asiscontable</dc:creator>
  <cp:lastModifiedBy>SISTEMAS</cp:lastModifiedBy>
  <cp:revision>1</cp:revision>
  <dcterms:created xsi:type="dcterms:W3CDTF">2017-08-19T16:45:34Z</dcterms:created>
  <dcterms:modified xsi:type="dcterms:W3CDTF">2017-08-22T13:18:06Z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2017-08-19T00:00:00Z</vt:filetime>
  </property>
</Properties>
</file>